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324" r:id="rId4"/>
    <p:sldId id="321" r:id="rId5"/>
    <p:sldId id="323" r:id="rId6"/>
    <p:sldId id="327" r:id="rId7"/>
    <p:sldId id="326" r:id="rId8"/>
    <p:sldId id="328" r:id="rId9"/>
    <p:sldId id="329" r:id="rId10"/>
    <p:sldId id="330" r:id="rId11"/>
    <p:sldId id="331" r:id="rId12"/>
    <p:sldId id="338" r:id="rId13"/>
    <p:sldId id="332" r:id="rId14"/>
    <p:sldId id="333" r:id="rId15"/>
    <p:sldId id="334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632849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667500" y="4510714"/>
            <a:ext cx="5334000" cy="18485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7735-9641-45B1-BD27-5E69B5D41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5893"/>
            <a:ext cx="3886200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A6F558-8B60-4792-B461-F6467D3F9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250" y="1367494"/>
            <a:ext cx="5097974" cy="24938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589EFC-3E18-44C2-BF47-7D095513ED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1" y="1373329"/>
            <a:ext cx="5097973" cy="249389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34973B-E3A2-43BD-8D14-0D226F74F5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5139" y="3838645"/>
            <a:ext cx="5097974" cy="24938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CDCC1B-8EC8-4B55-B27A-8939EF170E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873" y="3829051"/>
            <a:ext cx="5097974" cy="2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AFC2D1-B84E-4554-B938-AE1275711E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5856" y="1683001"/>
            <a:ext cx="7380288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056743-9390-419D-B60B-04A31362A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015120"/>
            <a:ext cx="5940425" cy="26898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570E67-BAAB-4104-B352-9699B5CBB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3794759"/>
            <a:ext cx="594042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0FBF5A-F94C-4612-A3C2-1BDBDA7EA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1405" y="923190"/>
            <a:ext cx="5433060" cy="27745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D03514-C9AA-4D55-A4C1-85B728982F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1406" y="3933825"/>
            <a:ext cx="5433060" cy="2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6C0CA-608D-4230-BA45-1DE6663A0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2" y="915180"/>
            <a:ext cx="5940425" cy="2792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632AE-F5E4-49C2-AE94-9B7F4BB11B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7723" y="3819915"/>
            <a:ext cx="5940425" cy="2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предприятия,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txt, pdf, docx, doc, pptx, ppt,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естественном языке и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спецификации и реализовать функциональные возможности;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интерфейса и архитектуры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комплекса;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комплекса.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85EAC-94DE-4FF5-BD17-2FD5C2926486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60907-F545-4322-BE25-AFA798214C21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E5435-6A72-486F-95F2-4807416C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23310"/>
            <a:ext cx="5528177" cy="25053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A9135F-7A5F-423E-9207-0D26AFF1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080631"/>
            <a:ext cx="5163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1E57CC-E9D0-4CCE-8601-CE0457F847BF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349CD2-1213-4989-BCC7-D85E6AB8D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7306" y="1381832"/>
            <a:ext cx="7037388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382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Реализация Диаграмма пакетов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71</cp:revision>
  <dcterms:created xsi:type="dcterms:W3CDTF">2025-06-10T06:46:07Z</dcterms:created>
  <dcterms:modified xsi:type="dcterms:W3CDTF">2025-06-23T09:02:06Z</dcterms:modified>
</cp:coreProperties>
</file>