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7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91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9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2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31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8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39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4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49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87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2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0C8-AA0C-468E-AAB0-FDD83B72B83C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32DA7-A574-411F-99AF-4C0800C76C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30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1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7" y="56876"/>
            <a:ext cx="824873" cy="119790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58" y="6041640"/>
            <a:ext cx="832925" cy="7228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55970" y="6071459"/>
            <a:ext cx="34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1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09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4738</TotalTime>
  <Words>1</Words>
  <Application>Microsoft Office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ООО "РН-КрасноярскНИПИнефть"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Бекиш Егор Павлович</dc:creator>
  <cp:lastModifiedBy>Бекиш Егор Павлович</cp:lastModifiedBy>
  <cp:revision>76</cp:revision>
  <dcterms:created xsi:type="dcterms:W3CDTF">2025-02-12T07:31:04Z</dcterms:created>
  <dcterms:modified xsi:type="dcterms:W3CDTF">2025-02-18T03:38:50Z</dcterms:modified>
</cp:coreProperties>
</file>