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1BBF8-1685-43CB-9325-6CFB2BA09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74B09D-E6D3-4080-9051-DE1BBF70E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9BE5A8-1DE4-4F7E-A8C4-6AC3A8B0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74E7-6BDC-4A60-8B62-4CB26CF9C096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333034-0FEE-468E-A1E6-293C6C4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C56AF-02C2-4B50-8415-769E5E0F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A616-0411-4006-AC41-24C6DA4583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96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0BE5E-CE67-4435-A4B4-257DC786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45ECAB-BEE4-48F1-BFEA-F1D0EF110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6F2F3C-3726-41DA-B7D1-91CAD373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74E7-6BDC-4A60-8B62-4CB26CF9C096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425EFE-F4C7-4651-BDA3-A381ACD7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B4A7A7-5C4A-41E9-A392-31C137E0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A616-0411-4006-AC41-24C6DA4583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36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D1B49DF-88D3-4002-A56A-11611187B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BC4761-68A7-4E57-979C-BAB004490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A450E7-0F5E-4FED-9C71-F341234C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74E7-6BDC-4A60-8B62-4CB26CF9C096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1BBA68-2043-4A6E-AE4A-6AE2088B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920EEF-DC98-4A1F-8281-3AB44C84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A616-0411-4006-AC41-24C6DA4583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00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128E3-966F-40D6-B4C4-81A36695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6D9EBD-67C2-4DF3-8AD6-A8F78CD43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D9636B-B6CF-4B75-9B1D-60B2365C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74E7-6BDC-4A60-8B62-4CB26CF9C096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4BF477-11A0-4A53-B878-72829EB1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074BF5-5821-4FA1-84EF-7115E3CB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A616-0411-4006-AC41-24C6DA4583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5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AE060-1281-4EC3-AA6F-5AB8FB22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4687A2-E630-41BB-A575-A67205C09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2D9839-C3C3-497C-B8EC-0D287D49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74E7-6BDC-4A60-8B62-4CB26CF9C096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3897C2-4BA8-45AA-8D30-1FD305916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290F2-A10E-4EF7-9409-03061A66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A616-0411-4006-AC41-24C6DA4583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85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CF774-DA32-4025-9C4E-CC56FB15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C6A811-23F5-48D2-BF45-A7EC98EA8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988A2B-5EE1-44A1-B6DB-2260107D2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20B32E-2065-4C8B-975C-163CD62D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74E7-6BDC-4A60-8B62-4CB26CF9C096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7821C3-CCD6-4E63-B634-9F5410F3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6CA103-E464-42CA-9717-BA5DA1B1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A616-0411-4006-AC41-24C6DA4583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62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65A62-BD99-4E5F-8FD7-C3CC9972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84B0A8-0464-4C30-A3EF-3C408F64B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2E156C-35CA-4950-835C-6F6B8BCCA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DC508E-A94B-4CB5-BB3B-78A0209BC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72713FE-B118-4FDE-A71C-06367105D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D58FAE2-4799-4857-8F62-43656077C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74E7-6BDC-4A60-8B62-4CB26CF9C096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B3A7EC7-328F-4992-9F72-4757E033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50657D-D3E8-4C6C-8DE1-5D50C070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A616-0411-4006-AC41-24C6DA4583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1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D2849-797F-45AB-82DE-A6783BCD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2DC67A-E563-4D9F-BE9B-EE6A5FA8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74E7-6BDC-4A60-8B62-4CB26CF9C096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8636CA2-56C0-4A07-8CE2-15C1BAE2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3ED76B-0D5F-449B-B7B1-6151F740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A616-0411-4006-AC41-24C6DA4583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68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9A72FFF-D8E7-46DC-8AEC-392039A7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74E7-6BDC-4A60-8B62-4CB26CF9C096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0052C6B-1DA9-4B8D-BCDF-40B5F9AD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95147D-DDC7-4229-BD60-20B30590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A616-0411-4006-AC41-24C6DA4583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53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1F038-3181-4B74-9774-693373F9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38BDA1-12AE-4722-B48D-B8D4AC7A9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A92C34-BC8B-41CE-A005-FA0D8964C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082D00-C8B9-4993-9D08-07D4F570A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74E7-6BDC-4A60-8B62-4CB26CF9C096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5514F9-1A8A-491D-A625-40AF37D8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570645-B3BE-47BA-A80A-ADFE750E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A616-0411-4006-AC41-24C6DA4583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68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C69FB-21BE-4119-973F-2DCBE539D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14CAA5-53DF-4F9D-9035-82590B331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2C8680-FB60-42E3-808E-291625752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DC017F-8DB3-42DC-81AE-7B63D498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74E7-6BDC-4A60-8B62-4CB26CF9C096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302611-F6A9-4C90-A71E-5976049E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3A731C-2BFE-4BF2-944F-8DF94364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A616-0411-4006-AC41-24C6DA4583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08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968FD-799A-49AF-9BFD-BD1305D1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02A015-36CE-4931-85A4-F06C11673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13F660-94F0-499A-9D3D-004509624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774E7-6BDC-4A60-8B62-4CB26CF9C096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60EF2A-A9E0-48E5-954E-8F0E14FC8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8387A4-80B6-46CC-AE3F-C86940458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A616-0411-4006-AC41-24C6DA4583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26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AC567-7ACF-4A8A-B339-090B17C58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Телеграм бот для игр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37C0CA-79A0-4C1F-B201-366CF7B63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87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09D93-87E2-46A1-9FB1-C77575CE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Таблицы БД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19894BB5-0525-4F97-A3D7-441BBF0AD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154664"/>
              </p:ext>
            </p:extLst>
          </p:nvPr>
        </p:nvGraphicFramePr>
        <p:xfrm>
          <a:off x="726141" y="1861484"/>
          <a:ext cx="347830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059">
                  <a:extLst>
                    <a:ext uri="{9D8B030D-6E8A-4147-A177-3AD203B41FA5}">
                      <a16:colId xmlns:a16="http://schemas.microsoft.com/office/drawing/2014/main" val="3499134781"/>
                    </a:ext>
                  </a:extLst>
                </a:gridCol>
                <a:gridCol w="1080247">
                  <a:extLst>
                    <a:ext uri="{9D8B030D-6E8A-4147-A177-3AD203B41FA5}">
                      <a16:colId xmlns:a16="http://schemas.microsoft.com/office/drawing/2014/main" val="33395736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299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396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mafia_role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mafia_shield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43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mafia_documents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2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uno_skips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76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uno_change_color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71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uno_cards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76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36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0902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24</Words>
  <Application>Microsoft Office PowerPoint</Application>
  <PresentationFormat>Широкоэкранный</PresentationFormat>
  <Paragraphs>20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Телеграм бот для игр</vt:lpstr>
      <vt:lpstr>Таблицы БД</vt:lpstr>
      <vt:lpstr>Классы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 бот для игр</dc:title>
  <dc:creator>Егор Бреховских</dc:creator>
  <cp:lastModifiedBy>Пользователь Windows</cp:lastModifiedBy>
  <cp:revision>3</cp:revision>
  <dcterms:created xsi:type="dcterms:W3CDTF">2022-04-03T11:04:03Z</dcterms:created>
  <dcterms:modified xsi:type="dcterms:W3CDTF">2022-04-11T19:15:49Z</dcterms:modified>
</cp:coreProperties>
</file>