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8000">
              <a:schemeClr val="tx1">
                <a:lumMod val="65000"/>
                <a:lumOff val="35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Space wars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5661248"/>
            <a:ext cx="5216624" cy="8416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Бреховских</a:t>
            </a:r>
            <a:r>
              <a:rPr lang="ru-RU" dirty="0" smtClean="0">
                <a:solidFill>
                  <a:schemeClr val="tx1"/>
                </a:solidFill>
              </a:rPr>
              <a:t> Егор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Семёнов Никита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Классы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MainHero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Спрайт главного героя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Field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- Поле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- Враг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BattleDroid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Дроид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враг, унаследовано от класса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Money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Класс, отвечающий за деньги пользователя в течении игры и вывода суммы на экран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Bullet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Пуля – спрайт главного героя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7. Camera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Камера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(Sprite)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Пуля врага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BattleDroidBullet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)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Пуля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дроида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унаследовано от класса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Класс, отвечающий за вывод информации о здоровье пользователя в течении игры 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Message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– Надпись, иногда появляющаяся над врагом при попадании пули. Критический удар (урон удваивается) или промах (урона нет)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Stone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Камень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Grass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Трава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14.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Sand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Песок. На нем игрок движется медленнее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15.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Ice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Лед. На нем игрок не может остановиться 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16.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BreakingWall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блок, который можно сломать выстрелом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Platform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платформа, по которой можно ходить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Классы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1)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knopka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(1 – 3)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отвечают за реализацию кнопок в гл. меню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2)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knopka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(4 – 9) -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отвечают за реализацию кнопок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магазине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3)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knopka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11 – 18) - отвечают за реализацию кнопок уровней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4)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skrin1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задний фон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5)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star_world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надпись в гл. меню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6)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knopkaout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кнопка для выхода в гл. </a:t>
            </a:r>
            <a:r>
              <a:rPr lang="ru-RU" sz="1600" smtClean="0">
                <a:solidFill>
                  <a:schemeClr val="bg1">
                    <a:lumMod val="95000"/>
                  </a:schemeClr>
                </a:solidFill>
              </a:rPr>
              <a:t>меню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Базы данных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папке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data/maps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лежат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txt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файлы уровней                                                                                     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папке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data/pictures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лежат картинки(спрайты) для игры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:                                                             battle droid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изображения для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дроида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(враг)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clone -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изображения для клона(гл. герой)                                                                                      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coin -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изображения для монет            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finish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изображение кубка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images_for_menu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изображения для меню                                                                                  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textures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-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изображения текстур(блоков) для игры</a:t>
            </a:r>
          </a:p>
          <a:p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Создание уровней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Все уровни лежат в отдельной папке 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data/maps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None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Файл уровня выглядит следующим образом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Первые 6 строчек –) характеристики врагов(</a:t>
            </a:r>
            <a:r>
              <a:rPr lang="ru-RU" sz="1600" dirty="0" smtClean="0">
                <a:solidFill>
                  <a:srgbClr val="FFFF00"/>
                </a:solidFill>
              </a:rPr>
              <a:t>здоровье, броня, сила удара, вероятность критического урона, ловкость, меткость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None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Далее строчка с размерами карты(</a:t>
            </a:r>
            <a:r>
              <a:rPr lang="ru-RU" sz="1600" dirty="0" smtClean="0">
                <a:solidFill>
                  <a:srgbClr val="FFFF00"/>
                </a:solidFill>
              </a:rPr>
              <a:t>ширина, длинна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ru-RU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После чего идёт сама карта – прямоугольник из символов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0 - ничего нет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1 - земля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2 - песок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3 - стена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6 - платформа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7 - шипы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8 - лед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9 - блок, который можно пробить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Буквы А-</a:t>
            </a:r>
            <a:r>
              <a:rPr lang="en-US" sz="1600" dirty="0" smtClean="0">
                <a:solidFill>
                  <a:srgbClr val="FFC000"/>
                </a:solidFill>
              </a:rPr>
              <a:t>B</a:t>
            </a:r>
            <a:r>
              <a:rPr lang="ru-RU" sz="1600" dirty="0" smtClean="0">
                <a:solidFill>
                  <a:srgbClr val="FFC000"/>
                </a:solidFill>
              </a:rPr>
              <a:t> - враги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А - </a:t>
            </a:r>
            <a:r>
              <a:rPr lang="ru-RU" sz="1600" dirty="0" err="1" smtClean="0">
                <a:solidFill>
                  <a:srgbClr val="FFC000"/>
                </a:solidFill>
              </a:rPr>
              <a:t>дроиды</a:t>
            </a:r>
            <a:endParaRPr lang="ru-RU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FFC000"/>
                </a:solidFill>
              </a:rPr>
              <a:t>         В - </a:t>
            </a:r>
            <a:r>
              <a:rPr lang="ru-RU" sz="1600" dirty="0" err="1" smtClean="0">
                <a:solidFill>
                  <a:srgbClr val="FFC000"/>
                </a:solidFill>
              </a:rPr>
              <a:t>супердроиды</a:t>
            </a:r>
            <a:r>
              <a:rPr lang="ru-RU" sz="1600" dirty="0" smtClean="0">
                <a:solidFill>
                  <a:srgbClr val="FFC000"/>
                </a:solidFill>
              </a:rPr>
              <a:t> и т. д.</a:t>
            </a:r>
          </a:p>
          <a:p>
            <a:pPr>
              <a:buNone/>
            </a:pPr>
            <a:r>
              <a:rPr lang="ru-RU" sz="1600" dirty="0" smtClean="0">
                <a:solidFill>
                  <a:srgbClr val="FFC000"/>
                </a:solidFill>
              </a:rPr>
              <a:t>         Маленькая буква - перс просто стоит</a:t>
            </a:r>
          </a:p>
          <a:p>
            <a:pPr>
              <a:buNone/>
            </a:pPr>
            <a:r>
              <a:rPr lang="ru-RU" sz="1600" dirty="0" smtClean="0">
                <a:solidFill>
                  <a:srgbClr val="FFC000"/>
                </a:solidFill>
              </a:rPr>
              <a:t>         Большая </a:t>
            </a:r>
            <a:r>
              <a:rPr lang="ru-RU" sz="1600" dirty="0" smtClean="0">
                <a:solidFill>
                  <a:srgbClr val="FFC000"/>
                </a:solidFill>
              </a:rPr>
              <a:t>– бегает</a:t>
            </a:r>
            <a:endParaRPr lang="ru-RU" sz="1600" dirty="0" smtClean="0">
              <a:solidFill>
                <a:srgbClr val="FFC000"/>
              </a:solidFill>
            </a:endParaRPr>
          </a:p>
          <a:p>
            <a:r>
              <a:rPr lang="ru-RU" sz="1600" dirty="0" smtClean="0">
                <a:solidFill>
                  <a:srgbClr val="FFC000"/>
                </a:solidFill>
              </a:rPr>
              <a:t># - главный </a:t>
            </a:r>
            <a:r>
              <a:rPr lang="ru-RU" sz="1600" dirty="0" smtClean="0">
                <a:solidFill>
                  <a:srgbClr val="FFC000"/>
                </a:solidFill>
              </a:rPr>
              <a:t>герой</a:t>
            </a:r>
          </a:p>
          <a:p>
            <a:r>
              <a:rPr lang="ru-RU" sz="1600" dirty="0" smtClean="0">
                <a:solidFill>
                  <a:srgbClr val="FFC000"/>
                </a:solidFill>
              </a:rPr>
              <a:t>* - дополнительная третья звезда за уровень</a:t>
            </a:r>
            <a:endParaRPr lang="ru-RU" sz="1600" dirty="0" smtClean="0">
              <a:solidFill>
                <a:srgbClr val="FFC000"/>
              </a:solidFill>
            </a:endParaRPr>
          </a:p>
          <a:p>
            <a:r>
              <a:rPr lang="ru-RU" sz="1600" dirty="0" smtClean="0">
                <a:solidFill>
                  <a:srgbClr val="FFC000"/>
                </a:solidFill>
              </a:rPr>
              <a:t>@ - конец карты</a:t>
            </a:r>
          </a:p>
          <a:p>
            <a:pPr>
              <a:buNone/>
            </a:pPr>
            <a:endParaRPr lang="ru-RU" sz="16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219</TotalTime>
  <Words>479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Апекс</vt:lpstr>
      <vt:lpstr>Игра «Space wars»</vt:lpstr>
      <vt:lpstr>Реализация проекта</vt:lpstr>
      <vt:lpstr>Классы</vt:lpstr>
      <vt:lpstr>Классы</vt:lpstr>
      <vt:lpstr>Базы данных</vt:lpstr>
      <vt:lpstr>Создание уровней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«Тренажер для слепой печати»</dc:title>
  <dc:creator>Egor</dc:creator>
  <cp:lastModifiedBy>Никита Семенов</cp:lastModifiedBy>
  <cp:revision>26</cp:revision>
  <dcterms:created xsi:type="dcterms:W3CDTF">2021-11-04T18:15:54Z</dcterms:created>
  <dcterms:modified xsi:type="dcterms:W3CDTF">2022-01-18T16:21:58Z</dcterms:modified>
</cp:coreProperties>
</file>