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9000">
              <a:schemeClr val="bg2"/>
            </a:gs>
            <a:gs pos="100000">
              <a:schemeClr val="bg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Игра «</a:t>
            </a:r>
            <a:r>
              <a:rPr lang="en-US" dirty="0" smtClean="0">
                <a:solidFill>
                  <a:schemeClr val="bg1"/>
                </a:solidFill>
              </a:rPr>
              <a:t>Space wars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35896" y="5661248"/>
            <a:ext cx="5216624" cy="841648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Выполнил </a:t>
            </a:r>
            <a:r>
              <a:rPr lang="ru-RU" dirty="0" err="1" smtClean="0">
                <a:solidFill>
                  <a:schemeClr val="tx1"/>
                </a:solidFill>
              </a:rPr>
              <a:t>Бреховских</a:t>
            </a:r>
            <a:r>
              <a:rPr lang="ru-RU" dirty="0" smtClean="0">
                <a:solidFill>
                  <a:schemeClr val="tx1"/>
                </a:solidFill>
              </a:rPr>
              <a:t> Егор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ru-RU" dirty="0" smtClean="0"/>
              <a:t>Реализация проекта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tx1"/>
            </a:gs>
            <a:gs pos="78000">
              <a:schemeClr val="tx1">
                <a:lumMod val="65000"/>
                <a:lumOff val="35000"/>
              </a:schemeClr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sz="3600" dirty="0" smtClean="0">
                <a:solidFill>
                  <a:schemeClr val="bg1"/>
                </a:solidFill>
              </a:rPr>
              <a:t>Классы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lnSpcReduction="10000"/>
          </a:bodyPr>
          <a:lstStyle/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MainHero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Sprite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) – Спрайт главного героя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Field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- Поле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Enemy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Sprite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) - Враг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BattleDroid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Enemy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) – </a:t>
            </a:r>
            <a:r>
              <a:rPr lang="ru-RU" sz="1600" dirty="0" err="1" smtClean="0">
                <a:solidFill>
                  <a:schemeClr val="bg1">
                    <a:lumMod val="95000"/>
                  </a:schemeClr>
                </a:solidFill>
              </a:rPr>
              <a:t>Дроид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 – враг, унаследовано от класса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Enemy</a:t>
            </a:r>
            <a:endParaRPr lang="ru-RU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Money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 – Класс, отвечающий за деньги пользователя в течении игры и вывода суммы на экран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Bullet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Sprite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) – Пуля – спрайт главного героя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7. Camera –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Камера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EnemiesBullet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(Sprite) –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Пуля врага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9.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BattleDroidBullet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EnemiesBullet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) –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Пуля </a:t>
            </a:r>
            <a:r>
              <a:rPr lang="ru-RU" sz="1600" dirty="0" err="1" smtClean="0">
                <a:solidFill>
                  <a:schemeClr val="bg1">
                    <a:lumMod val="95000"/>
                  </a:schemeClr>
                </a:solidFill>
              </a:rPr>
              <a:t>дроида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унаследовано от класса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EnemiesBullet</a:t>
            </a:r>
            <a:endParaRPr lang="ru-RU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10.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Scale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 – Класс, отвечающий за вывод информации о здоровье пользователя в течении игры 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11.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Message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– Надпись, иногда появляющаяся над врагом при попадании пули. Критический удар (урон удваивается) или промах (урона нет)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12.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Stone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Sprite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) – Камень (блок)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13.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Grass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Sprite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) – Трава (блок)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14.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Sand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Sprite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) – Песок. На нем игрок движется медленнее (блок)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15.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Ice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Sprite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) – Лед. На нем игрок не может остановиться  (блок)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16.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BreakingWall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Sprite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) – блок, который можно сломать выстрелом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17.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Platform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Sprite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) – платформа, по которой можно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ходить</a:t>
            </a:r>
            <a:endParaRPr lang="ru-RU" sz="1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228</Words>
  <Application>Microsoft Office PowerPoint</Application>
  <PresentationFormat>Экран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Игра «Space wars»</vt:lpstr>
      <vt:lpstr>Реализация проекта</vt:lpstr>
      <vt:lpstr>Классы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«Тренажер для слепой печати»</dc:title>
  <dc:creator>Egor</dc:creator>
  <cp:lastModifiedBy>Alexander</cp:lastModifiedBy>
  <cp:revision>14</cp:revision>
  <dcterms:created xsi:type="dcterms:W3CDTF">2021-11-04T18:15:54Z</dcterms:created>
  <dcterms:modified xsi:type="dcterms:W3CDTF">2022-01-14T18:32:06Z</dcterms:modified>
</cp:coreProperties>
</file>