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7ADD-8BED-41F9-A2FD-C134412BE931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8FC-F3EE-42E3-B175-8811C3DE2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85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7ADD-8BED-41F9-A2FD-C134412BE931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8FC-F3EE-42E3-B175-8811C3DE2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4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7ADD-8BED-41F9-A2FD-C134412BE931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8FC-F3EE-42E3-B175-8811C3DE2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0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7ADD-8BED-41F9-A2FD-C134412BE931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8FC-F3EE-42E3-B175-8811C3DE2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10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7ADD-8BED-41F9-A2FD-C134412BE931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8FC-F3EE-42E3-B175-8811C3DE2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82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7ADD-8BED-41F9-A2FD-C134412BE931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8FC-F3EE-42E3-B175-8811C3DE2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25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7ADD-8BED-41F9-A2FD-C134412BE931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8FC-F3EE-42E3-B175-8811C3DE2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6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7ADD-8BED-41F9-A2FD-C134412BE931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8FC-F3EE-42E3-B175-8811C3DE2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20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7ADD-8BED-41F9-A2FD-C134412BE931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8FC-F3EE-42E3-B175-8811C3DE2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7ADD-8BED-41F9-A2FD-C134412BE931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8FC-F3EE-42E3-B175-8811C3DE2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8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7ADD-8BED-41F9-A2FD-C134412BE931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8FC-F3EE-42E3-B175-8811C3DE2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74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07ADD-8BED-41F9-A2FD-C134412BE931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2C8FC-F3EE-42E3-B175-8811C3DE2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7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7584" y="2606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 сцена освещена </a:t>
            </a:r>
            <a:r>
              <a:rPr lang="ru-RU" dirty="0" smtClean="0"/>
              <a:t>одним источником. Тип источника должен переключаться с помощью клавиатуры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895666" y="476672"/>
            <a:ext cx="864096" cy="1008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7-конечная звезда 8"/>
          <p:cNvSpPr/>
          <p:nvPr/>
        </p:nvSpPr>
        <p:spPr>
          <a:xfrm>
            <a:off x="5715937" y="188640"/>
            <a:ext cx="301793" cy="324036"/>
          </a:xfrm>
          <a:prstGeom prst="star7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55576" y="37890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 сцена освещена двумя направленными источниками с разными характеристиками</a:t>
            </a:r>
            <a:endParaRPr lang="ru-RU" dirty="0"/>
          </a:p>
        </p:txBody>
      </p:sp>
      <p:sp>
        <p:nvSpPr>
          <p:cNvPr id="13" name="7-конечная звезда 12"/>
          <p:cNvSpPr/>
          <p:nvPr/>
        </p:nvSpPr>
        <p:spPr>
          <a:xfrm>
            <a:off x="5643929" y="3717032"/>
            <a:ext cx="301793" cy="324036"/>
          </a:xfrm>
          <a:prstGeom prst="star7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755576" y="378917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 сцена освещена двумя направленными источниками с разными </a:t>
            </a:r>
            <a:r>
              <a:rPr lang="ru-RU" dirty="0" smtClean="0"/>
              <a:t>характеристиками</a:t>
            </a:r>
          </a:p>
          <a:p>
            <a:r>
              <a:rPr lang="ru-RU"/>
              <a:t> Предусмотреть включение и </a:t>
            </a:r>
            <a:r>
              <a:rPr lang="ru-RU"/>
              <a:t>выключение </a:t>
            </a:r>
            <a:r>
              <a:rPr lang="ru-RU" smtClean="0"/>
              <a:t>источников</a:t>
            </a:r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6010483" y="4112343"/>
            <a:ext cx="603586" cy="64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7-конечная звезда 15"/>
          <p:cNvSpPr/>
          <p:nvPr/>
        </p:nvSpPr>
        <p:spPr>
          <a:xfrm>
            <a:off x="8271259" y="3678671"/>
            <a:ext cx="301793" cy="324036"/>
          </a:xfrm>
          <a:prstGeom prst="star7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7764763" y="4041068"/>
            <a:ext cx="560468" cy="6862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Багетная рамка 30"/>
          <p:cNvSpPr/>
          <p:nvPr/>
        </p:nvSpPr>
        <p:spPr>
          <a:xfrm>
            <a:off x="6967422" y="1789818"/>
            <a:ext cx="552265" cy="54206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5945722" y="1774427"/>
            <a:ext cx="613027" cy="572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7981389" y="1725640"/>
            <a:ext cx="579739" cy="6216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агетная рамка 33"/>
          <p:cNvSpPr/>
          <p:nvPr/>
        </p:nvSpPr>
        <p:spPr>
          <a:xfrm>
            <a:off x="6860097" y="5013176"/>
            <a:ext cx="552265" cy="54206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5838397" y="4997785"/>
            <a:ext cx="613027" cy="572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7874064" y="4948998"/>
            <a:ext cx="579739" cy="6216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24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7584" y="26064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 сцена освещена одним позиционным  источником без светового </a:t>
            </a:r>
            <a:r>
              <a:rPr lang="ru-RU" dirty="0" smtClean="0"/>
              <a:t>конуса </a:t>
            </a:r>
            <a:r>
              <a:rPr lang="ru-RU" dirty="0"/>
              <a:t>с зеркальной составляющей</a:t>
            </a:r>
          </a:p>
          <a:p>
            <a:r>
              <a:rPr lang="ru-RU" dirty="0"/>
              <a:t>(должны быть блики)</a:t>
            </a:r>
          </a:p>
          <a:p>
            <a:r>
              <a:rPr lang="ru-RU" dirty="0" smtClean="0"/>
              <a:t> Позиция источнике по двум осям должна изменяться с помощью клавиатуры</a:t>
            </a:r>
            <a:endParaRPr lang="ru-RU" dirty="0"/>
          </a:p>
        </p:txBody>
      </p:sp>
      <p:sp>
        <p:nvSpPr>
          <p:cNvPr id="5" name="Багетная рамка 4"/>
          <p:cNvSpPr/>
          <p:nvPr/>
        </p:nvSpPr>
        <p:spPr>
          <a:xfrm>
            <a:off x="6967422" y="1789818"/>
            <a:ext cx="552265" cy="54206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7-конечная звезда 8"/>
          <p:cNvSpPr/>
          <p:nvPr/>
        </p:nvSpPr>
        <p:spPr>
          <a:xfrm>
            <a:off x="5715937" y="188640"/>
            <a:ext cx="301793" cy="324036"/>
          </a:xfrm>
          <a:prstGeom prst="star7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366741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 сцена освещена двумя позиционными источниками с разными </a:t>
            </a:r>
            <a:r>
              <a:rPr lang="ru-RU" dirty="0" smtClean="0"/>
              <a:t>характеристиками</a:t>
            </a:r>
          </a:p>
          <a:p>
            <a:r>
              <a:rPr lang="ru-RU" dirty="0" smtClean="0"/>
              <a:t>Обязательно присутствие </a:t>
            </a:r>
            <a:r>
              <a:rPr lang="ru-RU" dirty="0"/>
              <a:t>зеркальной </a:t>
            </a:r>
            <a:r>
              <a:rPr lang="ru-RU" dirty="0" smtClean="0"/>
              <a:t>составляющей. Предусмотреть включение и </a:t>
            </a:r>
            <a:endParaRPr lang="ru-RU" dirty="0"/>
          </a:p>
          <a:p>
            <a:r>
              <a:rPr lang="ru-RU" dirty="0"/>
              <a:t>(должны быть блики</a:t>
            </a:r>
            <a:r>
              <a:rPr lang="ru-RU" dirty="0" smtClean="0"/>
              <a:t>). </a:t>
            </a:r>
            <a:r>
              <a:rPr lang="ru-RU" dirty="0"/>
              <a:t>Предусмотреть включение и </a:t>
            </a:r>
            <a:r>
              <a:rPr lang="ru-RU" dirty="0" smtClean="0"/>
              <a:t>выключение источников</a:t>
            </a:r>
            <a:endParaRPr lang="ru-RU" dirty="0"/>
          </a:p>
          <a:p>
            <a:endParaRPr lang="ru-RU" dirty="0"/>
          </a:p>
        </p:txBody>
      </p:sp>
      <p:sp>
        <p:nvSpPr>
          <p:cNvPr id="13" name="7-конечная звезда 12"/>
          <p:cNvSpPr/>
          <p:nvPr/>
        </p:nvSpPr>
        <p:spPr>
          <a:xfrm>
            <a:off x="5643929" y="3717032"/>
            <a:ext cx="301793" cy="324036"/>
          </a:xfrm>
          <a:prstGeom prst="star7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7-конечная звезда 15"/>
          <p:cNvSpPr/>
          <p:nvPr/>
        </p:nvSpPr>
        <p:spPr>
          <a:xfrm>
            <a:off x="8271259" y="3678671"/>
            <a:ext cx="301793" cy="324036"/>
          </a:xfrm>
          <a:prstGeom prst="star7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945722" y="1774427"/>
            <a:ext cx="613027" cy="572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7981389" y="1725640"/>
            <a:ext cx="579739" cy="6216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Багетная рамка 17"/>
          <p:cNvSpPr/>
          <p:nvPr/>
        </p:nvSpPr>
        <p:spPr>
          <a:xfrm>
            <a:off x="6987947" y="5100575"/>
            <a:ext cx="552265" cy="54206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5966247" y="5085184"/>
            <a:ext cx="613027" cy="572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8001914" y="5036397"/>
            <a:ext cx="579739" cy="6216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15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7584" y="2606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 сцена освещена одним </a:t>
            </a:r>
            <a:r>
              <a:rPr lang="ru-RU" dirty="0" smtClean="0"/>
              <a:t>позиционным</a:t>
            </a:r>
            <a:endParaRPr lang="ru-RU" dirty="0"/>
          </a:p>
        </p:txBody>
      </p:sp>
      <p:sp>
        <p:nvSpPr>
          <p:cNvPr id="5" name="Багетная рамка 4"/>
          <p:cNvSpPr/>
          <p:nvPr/>
        </p:nvSpPr>
        <p:spPr>
          <a:xfrm>
            <a:off x="6967422" y="1789818"/>
            <a:ext cx="552265" cy="54206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895666" y="476672"/>
            <a:ext cx="864096" cy="1008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7-конечная звезда 8"/>
          <p:cNvSpPr/>
          <p:nvPr/>
        </p:nvSpPr>
        <p:spPr>
          <a:xfrm>
            <a:off x="5715937" y="188640"/>
            <a:ext cx="301793" cy="324036"/>
          </a:xfrm>
          <a:prstGeom prst="star7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366741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 сцена освещена двумя позиционными источниками со световыми конусами и разными </a:t>
            </a:r>
            <a:r>
              <a:rPr lang="ru-RU" dirty="0" smtClean="0"/>
              <a:t>характеристиками. Направление освещение источников должно меняться с </a:t>
            </a:r>
            <a:r>
              <a:rPr lang="ru-RU" dirty="0"/>
              <a:t>помощью клавиатуры. Предусмотреть включение и выключение источников</a:t>
            </a:r>
            <a:endParaRPr lang="ru-RU" dirty="0"/>
          </a:p>
        </p:txBody>
      </p:sp>
      <p:sp>
        <p:nvSpPr>
          <p:cNvPr id="13" name="7-конечная звезда 12"/>
          <p:cNvSpPr/>
          <p:nvPr/>
        </p:nvSpPr>
        <p:spPr>
          <a:xfrm>
            <a:off x="5643929" y="3717032"/>
            <a:ext cx="301793" cy="324036"/>
          </a:xfrm>
          <a:prstGeom prst="star7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6010483" y="4112343"/>
            <a:ext cx="603586" cy="64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7-конечная звезда 15"/>
          <p:cNvSpPr/>
          <p:nvPr/>
        </p:nvSpPr>
        <p:spPr>
          <a:xfrm>
            <a:off x="8271259" y="3678671"/>
            <a:ext cx="301793" cy="324036"/>
          </a:xfrm>
          <a:prstGeom prst="star7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7764763" y="4041068"/>
            <a:ext cx="560468" cy="6862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5945722" y="1774427"/>
            <a:ext cx="613027" cy="572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7981389" y="1725640"/>
            <a:ext cx="579739" cy="6216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Багетная рамка 17"/>
          <p:cNvSpPr/>
          <p:nvPr/>
        </p:nvSpPr>
        <p:spPr>
          <a:xfrm>
            <a:off x="6987947" y="5100575"/>
            <a:ext cx="552265" cy="54206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5966247" y="5085184"/>
            <a:ext cx="613027" cy="572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8001914" y="5036397"/>
            <a:ext cx="579739" cy="6216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6010483" y="4129083"/>
            <a:ext cx="262277" cy="740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017730" y="4112343"/>
            <a:ext cx="742032" cy="38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7555986" y="4034078"/>
            <a:ext cx="742032" cy="40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8044997" y="4041069"/>
            <a:ext cx="280234" cy="82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37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24208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 сцена освещена одним позиционным  источником движущимся вокруг сцены</a:t>
            </a:r>
            <a:endParaRPr lang="ru-RU" dirty="0"/>
          </a:p>
        </p:txBody>
      </p:sp>
      <p:sp>
        <p:nvSpPr>
          <p:cNvPr id="5" name="Багетная рамка 4"/>
          <p:cNvSpPr/>
          <p:nvPr/>
        </p:nvSpPr>
        <p:spPr>
          <a:xfrm>
            <a:off x="6967422" y="1789818"/>
            <a:ext cx="552265" cy="54206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7-конечная звезда 8"/>
          <p:cNvSpPr/>
          <p:nvPr/>
        </p:nvSpPr>
        <p:spPr>
          <a:xfrm>
            <a:off x="7020051" y="476672"/>
            <a:ext cx="301793" cy="324036"/>
          </a:xfrm>
          <a:prstGeom prst="star7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945722" y="1774427"/>
            <a:ext cx="613027" cy="572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7981389" y="1725640"/>
            <a:ext cx="579739" cy="6216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6070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133</Words>
  <Application>Microsoft Office PowerPoint</Application>
  <PresentationFormat>Экран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Александр</cp:lastModifiedBy>
  <cp:revision>3</cp:revision>
  <dcterms:created xsi:type="dcterms:W3CDTF">2021-11-18T14:40:21Z</dcterms:created>
  <dcterms:modified xsi:type="dcterms:W3CDTF">2023-04-25T09:59:46Z</dcterms:modified>
</cp:coreProperties>
</file>