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5"/>
    <p:restoredTop sz="94719"/>
  </p:normalViewPr>
  <p:slideViewPr>
    <p:cSldViewPr snapToGrid="0" snapToObjects="1">
      <p:cViewPr>
        <p:scale>
          <a:sx n="79" d="100"/>
          <a:sy n="79" d="100"/>
        </p:scale>
        <p:origin x="1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9BEF-41CE-544F-ADA1-218496DE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3EB3D-D44E-034D-84DC-436D90B56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7A228-FFD0-074A-A4CA-C91FE77A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C04147-97C2-2747-804C-5F18479E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F8D41-9DE4-494C-9BD5-8B066A8C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24A6B-3933-6541-9521-76ACBEB2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2A91A5-6905-F743-9942-5E365DB2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49E8C-DFA5-A040-80DD-FB5B8E46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8E9683-B15F-F742-8DEE-BDAD5086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53424-4C3E-1641-8E4D-4E0E19B2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2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97717-AE62-F34A-B641-357D3F145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F640B7-9889-974B-AADA-23610D77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03F461-08B8-4345-A325-0471C71A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DED04-9B9D-DD4C-B6B5-F9ADB952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3BEAA-A360-654A-A0A7-7641BD8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8CE9-18F4-9046-A4EB-4123DC7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FC3A1-C713-0643-A83A-23C71224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65C8C-A382-734D-ADF8-6A58BFCB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78220-8FAD-C944-A92F-3828955F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1D92D-4017-074D-A914-547B9BD0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318BA-8C5D-F242-A7E4-9170E7DC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DFD685-E507-A24E-AEDE-524950F7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DAF2B8-534F-3849-95A7-48E9CD1D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702CF-75BC-FC4A-87F8-BB79ACD4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1BF96-5E7F-1F4A-B406-6122A2D3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8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6880C-73B9-6A45-AC01-4FE2369B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1042F-FA76-6544-84F6-383F55884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B9B7B-56A4-214A-AFDA-A8C836D7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771EA4-365A-904F-BA43-A85C53BB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EB23BD-4553-294E-8679-C5805DB3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8044F-2264-B543-A84D-50FA345C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F8AF1-ABD2-F14A-9FB5-4DF1F53C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49B87-EBC7-CF4C-9096-0B9AAD59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82D766-AB3A-DC47-98E6-A667E28B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5D1842-B316-5B41-A77C-C61C36510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D00FFD-F8B6-5C45-A9F8-9F4AF11FE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0569EE-2E6B-0747-ADAC-C09E8F3E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3364D1-4C04-1543-A97B-404EF6E2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819E83-B18B-2D41-8117-17691263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7FAA4-563A-DC48-AB63-4EDC745F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DF83D2-6034-1B49-9CE6-481D6558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D34B08-A388-9244-8143-F97A92BB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40B77B-7DA0-FC44-BBF3-452E1EF6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1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1C34D8-D85B-6040-AFE9-6D487E7F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29A4AC-B195-8948-8702-DAD2CA89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2E452C-79D7-354F-859C-D9AFF99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0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B9A4D-4EBB-E149-9BB4-3132B449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C36FB-98A3-1249-8586-7EEDA3F8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610BA6-A8AC-C745-9AE3-A0C401279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E2D03D-CE6C-204E-AD91-C8A542CB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0443C4-0CF1-8B4B-8B27-55CF5D57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720540-0ED0-2849-A973-A9D4E94B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8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32E3-9F7E-DD4E-9915-2D7E150D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DA0FD8-1019-C047-889F-1D6609718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64765A-353C-104D-9234-6058E8B3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98D5D8-29FB-994B-8847-A06F058B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41B2B-4F83-9245-8622-71146B7A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F3E0E4-AC8B-E84C-AB78-A9E7FCB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AA896-BED8-F047-AD40-197C47ED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81EF7F-9AB7-5F40-91BD-650F9264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0E5C2-6F70-AE4B-A45A-D50E60E0F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B47E-0A7A-E44A-AB75-BDC6521A30C5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05640-81B4-D846-9527-F21612C12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96764-49BB-564C-BD81-BC701B3E2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6BAB-6B0F-CE45-A8FD-8F23EBBA8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89.208.220.90:8000/#/experiments/5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89.208.220.90:8000/#/experiments/5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EB18B0-6307-EF47-A97E-BDD5B9E1D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522"/>
            <a:ext cx="9144000" cy="617241"/>
          </a:xfrm>
        </p:spPr>
        <p:txBody>
          <a:bodyPr/>
          <a:lstStyle/>
          <a:p>
            <a:r>
              <a:rPr lang="ru-RU" dirty="0"/>
              <a:t>Обучающая выборка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88B31D-300D-2841-843E-EB9D60C0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64" y="1641198"/>
            <a:ext cx="10503671" cy="19045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8F3DC0-5A30-BD41-8E51-F0D35657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" y="4513695"/>
            <a:ext cx="10879254" cy="19045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038543F-895E-7840-9675-2127479415AE}"/>
              </a:ext>
            </a:extLst>
          </p:cNvPr>
          <p:cNvSpPr txBox="1">
            <a:spLocks/>
          </p:cNvSpPr>
          <p:nvPr/>
        </p:nvSpPr>
        <p:spPr>
          <a:xfrm>
            <a:off x="844164" y="4103310"/>
            <a:ext cx="10128636" cy="4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Интервальные наблюдения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FA625B1-0A8E-6F48-8E51-28F303359FC8}"/>
              </a:ext>
            </a:extLst>
          </p:cNvPr>
          <p:cNvSpPr txBox="1">
            <a:spLocks/>
          </p:cNvSpPr>
          <p:nvPr/>
        </p:nvSpPr>
        <p:spPr>
          <a:xfrm>
            <a:off x="844164" y="1198912"/>
            <a:ext cx="10128636" cy="52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Моментные наблюдения</a:t>
            </a:r>
          </a:p>
        </p:txBody>
      </p:sp>
    </p:spTree>
    <p:extLst>
      <p:ext uri="{BB962C8B-B14F-4D97-AF65-F5344CB8AC3E}">
        <p14:creationId xmlns:p14="http://schemas.microsoft.com/office/powerpoint/2010/main" val="11710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B0C5B-1CA7-7A45-89BE-433DB7BD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/>
              <a:t>Расчет Целевого признака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A30FF-3938-B14C-92F7-DFD135FB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008"/>
            <a:ext cx="10913791" cy="2260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62BA0-0603-E342-AF63-8468385D2F97}"/>
              </a:ext>
            </a:extLst>
          </p:cNvPr>
          <p:cNvSpPr txBox="1"/>
          <p:nvPr/>
        </p:nvSpPr>
        <p:spPr>
          <a:xfrm>
            <a:off x="704850" y="5577752"/>
            <a:ext cx="672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Подбор оптимального </a:t>
            </a:r>
            <a:r>
              <a:rPr lang="en-GB" dirty="0"/>
              <a:t>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Подбор оптимального критерия </a:t>
            </a:r>
            <a:r>
              <a:rPr lang="ru-RU" dirty="0" err="1"/>
              <a:t>аномальности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91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C2271-A2B9-A645-A54B-5E241B08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Выбор shift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F80136-8649-964B-96C1-25CFFEE0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484317"/>
            <a:ext cx="3044697" cy="159846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8B65449-076A-D549-B824-955EFA6C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1215087"/>
            <a:ext cx="2434338" cy="100416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878399-FCA4-3A46-82C9-37F95261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60" y="4577090"/>
            <a:ext cx="3044697" cy="116739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144CD3-5503-D44E-A4BB-27D804CC7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97" y="3619142"/>
            <a:ext cx="2434338" cy="1910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C9FBB-19FA-D146-873C-CAE1C6FA71C2}"/>
              </a:ext>
            </a:extLst>
          </p:cNvPr>
          <p:cNvSpPr txBox="1"/>
          <p:nvPr/>
        </p:nvSpPr>
        <p:spPr>
          <a:xfrm>
            <a:off x="8014995" y="2623457"/>
            <a:ext cx="3732245" cy="358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MLFlow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3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C2271-A2B9-A645-A54B-5E241B08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Выбор anomaly_criterion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2AF09A-A644-F947-AC2D-15923353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571853"/>
            <a:ext cx="3044697" cy="142339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878399-FCA4-3A46-82C9-37F95261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1250483"/>
            <a:ext cx="2434338" cy="9333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EE11CA-76DA-D94E-9C22-7C2CC1F8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60" y="4898183"/>
            <a:ext cx="3044697" cy="52521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C7EAD-479C-DB45-A5E7-CB91087B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97" y="3956906"/>
            <a:ext cx="2434338" cy="1235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C9FBB-19FA-D146-873C-CAE1C6FA71C2}"/>
              </a:ext>
            </a:extLst>
          </p:cNvPr>
          <p:cNvSpPr txBox="1"/>
          <p:nvPr/>
        </p:nvSpPr>
        <p:spPr>
          <a:xfrm>
            <a:off x="8014995" y="2623457"/>
            <a:ext cx="3732245" cy="358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hlinkClick r:id="rId6"/>
              </a:rPr>
              <a:t>MLFlow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6F7F3AC-7CF3-FF41-B75E-6AC198E9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037" y="896341"/>
            <a:ext cx="4329113" cy="28372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31DE7C0-AF0C-5A42-9C1A-FCEEAD07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5" y="685140"/>
            <a:ext cx="3997713" cy="26732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22C42CD-DA05-204B-80B0-36A7A2A3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7" y="4058726"/>
            <a:ext cx="3398411" cy="22023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06F55C2-5259-9341-833D-A48F83BB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13" y="2557888"/>
            <a:ext cx="2976108" cy="30016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27DED21-F59E-FA44-B963-38A51CC9C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230" y="4973828"/>
            <a:ext cx="4329112" cy="7453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32822-F675-8042-8E4A-1CC38A4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745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модели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656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8B18D-EF51-7347-8804-04CD1370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B6EBD6-61A4-CC42-9596-CABC7A10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27" y="4379374"/>
            <a:ext cx="3944327" cy="1424588"/>
          </a:xfrm>
          <a:prstGeom prst="rect">
            <a:avLst/>
          </a:prstGeom>
        </p:spPr>
      </p:pic>
      <p:pic>
        <p:nvPicPr>
          <p:cNvPr id="2052" name="Picture 4" descr="Orchestrating machine learning experiments for MLOps using Apache Airflow |  by Andrea Capuano | Analytics Vidhya | Medium">
            <a:extLst>
              <a:ext uri="{FF2B5EF4-FFF2-40B4-BE49-F238E27FC236}">
                <a16:creationId xmlns:a16="http://schemas.microsoft.com/office/drawing/2014/main" id="{8931B054-A2B3-4242-B56E-2F475801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85" y="1613083"/>
            <a:ext cx="4800600" cy="242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7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D203-CFD5-964A-AC59-76E4873E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507" y="417878"/>
            <a:ext cx="5427785" cy="684209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 err="1"/>
              <a:t>AirFlow</a:t>
            </a:r>
            <a:endParaRPr lang="ru-RU" sz="2400" b="1" dirty="0"/>
          </a:p>
        </p:txBody>
      </p:sp>
      <p:pic>
        <p:nvPicPr>
          <p:cNvPr id="1026" name="Picture 2" descr="Apache Airflow 2.0 Examples - A basic DAG template for any project -  stacktonic.com">
            <a:extLst>
              <a:ext uri="{FF2B5EF4-FFF2-40B4-BE49-F238E27FC236}">
                <a16:creationId xmlns:a16="http://schemas.microsoft.com/office/drawing/2014/main" id="{222DB183-82BB-3640-9C45-92CFAD7CD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45" y="1262341"/>
            <a:ext cx="7165732" cy="20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I / Screenshots — Airflow Documentation">
            <a:extLst>
              <a:ext uri="{FF2B5EF4-FFF2-40B4-BE49-F238E27FC236}">
                <a16:creationId xmlns:a16="http://schemas.microsoft.com/office/drawing/2014/main" id="{A3A98613-DB27-BB46-9327-BF1A1E307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10" y="3429000"/>
            <a:ext cx="5458802" cy="328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91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</Words>
  <Application>Microsoft Macintosh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Расчет Целевого признака</vt:lpstr>
      <vt:lpstr>Выбор shift</vt:lpstr>
      <vt:lpstr>Выбор anomaly_criterion</vt:lpstr>
      <vt:lpstr>Результаты модели</vt:lpstr>
      <vt:lpstr>Архитектура модели</vt:lpstr>
      <vt:lpstr>AirFlow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Гордеев</dc:creator>
  <cp:lastModifiedBy>Евгений Гордеев</cp:lastModifiedBy>
  <cp:revision>5</cp:revision>
  <dcterms:created xsi:type="dcterms:W3CDTF">2022-06-11T08:54:09Z</dcterms:created>
  <dcterms:modified xsi:type="dcterms:W3CDTF">2022-06-11T11:11:13Z</dcterms:modified>
</cp:coreProperties>
</file>