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244636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3899207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950469542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43879425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33696662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4736882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10B12E-1CE7-B45B-9580-FA43A6B13A7F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CE3D06-4E02-B03A-AB06-AD20E65A82F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D9B9B7-23AE-E3CC-82B2-4EC8FA1EFDB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8CFB73-5157-A4B8-1A9C-CF09CCA39296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7C46DC-AC9D-6DB1-C88F-AE9E79C874A3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B5FFB1-4873-2B90-E1BF-1EA1DB76C016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1D1BA1-DB00-7C93-0034-5CF6D0121C34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88D693-72D0-1DF5-AB58-F3F2F7B6E7E7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01DED3-2B6D-5B99-0402-4323ADCA83D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0975409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20038024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49567660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14731714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422946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886309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4761336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3893499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9507299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6899505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9800043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77984136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4940964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0722408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84407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4520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2294744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5517455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25801052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385254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3759344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9221756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3386370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7142121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082277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828910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6599770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9702294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6435192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9877609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908206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548205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1126599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5785138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8491340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9786407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08039993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52931229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6473450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68736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3982498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09332883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2673866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294452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048352031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7826811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6727316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16628539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1952001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54056955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29618347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4595665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917546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15554336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10358691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9480141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2733136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8955837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648525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63761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32775745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846435222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6783681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08440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Сайт-каталог для компании «Крылатные качели»</a:t>
            </a:r>
            <a:endParaRPr/>
          </a:p>
        </p:txBody>
      </p:sp>
      <p:sp>
        <p:nvSpPr>
          <p:cNvPr id="996064497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2528288"/>
            <a:ext cx="105156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/>
              <a:t>Гуртя</a:t>
            </a:r>
            <a:r>
              <a:rPr lang="ru-RU"/>
              <a:t>кин</a:t>
            </a:r>
            <a:r>
              <a:rPr lang="ru-RU"/>
              <a:t> Егор Алексеевич КИ23-17/1б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778837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Ситуация</a:t>
            </a:r>
            <a:endParaRPr/>
          </a:p>
        </p:txBody>
      </p:sp>
      <p:sp>
        <p:nvSpPr>
          <p:cNvPr id="168662467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Старый дизайн</a:t>
            </a:r>
            <a:endParaRPr lang="ru-RU"/>
          </a:p>
          <a:p>
            <a:pPr>
              <a:defRPr/>
            </a:pPr>
            <a:r>
              <a:rPr lang="ru-RU"/>
              <a:t>Плохой </a:t>
            </a:r>
            <a:r>
              <a:rPr lang="en-US"/>
              <a:t>CEO</a:t>
            </a:r>
            <a:endParaRPr lang="en-US"/>
          </a:p>
          <a:p>
            <a:pPr>
              <a:defRPr/>
            </a:pPr>
            <a:r>
              <a:rPr lang="ru-RU"/>
              <a:t>Неудобная </a:t>
            </a:r>
            <a:br>
              <a:rPr lang="ru-RU"/>
            </a:br>
            <a:r>
              <a:rPr lang="ru-RU"/>
              <a:t>админ-панель</a:t>
            </a:r>
            <a:br>
              <a:rPr lang="ru-RU"/>
            </a:br>
            <a:br>
              <a:rPr lang="ru-RU"/>
            </a:br>
            <a:endParaRPr lang="ru-RU"/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https://www.kacheli19.ru/</a:t>
            </a:r>
            <a:endParaRPr lang="en-US"/>
          </a:p>
        </p:txBody>
      </p:sp>
      <p:pic>
        <p:nvPicPr>
          <p:cNvPr id="14698687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857786" y="-42549"/>
            <a:ext cx="7343269" cy="3979909"/>
          </a:xfrm>
          <a:prstGeom prst="rect">
            <a:avLst/>
          </a:prstGeom>
        </p:spPr>
      </p:pic>
      <p:pic>
        <p:nvPicPr>
          <p:cNvPr id="186777772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285269" y="3825614"/>
            <a:ext cx="6915786" cy="3712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7040616" name="Title 1"/>
          <p:cNvSpPr>
            <a:spLocks noGrp="1"/>
          </p:cNvSpPr>
          <p:nvPr>
            <p:ph type="title"/>
          </p:nvPr>
        </p:nvSpPr>
        <p:spPr bwMode="auto">
          <a:xfrm>
            <a:off x="838199" y="598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Новый дизайн</a:t>
            </a:r>
            <a:endParaRPr/>
          </a:p>
        </p:txBody>
      </p:sp>
      <p:sp>
        <p:nvSpPr>
          <p:cNvPr id="35504368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4536790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4996" y="1425237"/>
            <a:ext cx="5349540" cy="4493613"/>
          </a:xfrm>
          <a:prstGeom prst="rect">
            <a:avLst/>
          </a:prstGeom>
        </p:spPr>
      </p:pic>
      <p:pic>
        <p:nvPicPr>
          <p:cNvPr id="20430090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556467" y="1425237"/>
            <a:ext cx="6360400" cy="42525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09935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672505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2363188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614" y="1528650"/>
            <a:ext cx="5903975" cy="3947358"/>
          </a:xfrm>
          <a:prstGeom prst="rect">
            <a:avLst/>
          </a:prstGeom>
        </p:spPr>
      </p:pic>
      <p:pic>
        <p:nvPicPr>
          <p:cNvPr id="90883856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075741" y="1528650"/>
            <a:ext cx="5873017" cy="3947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61844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09310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8683413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65877" y="608725"/>
            <a:ext cx="8366704" cy="56405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9166167" name="Title 1"/>
          <p:cNvSpPr>
            <a:spLocks noGrp="1"/>
          </p:cNvSpPr>
          <p:nvPr>
            <p:ph type="title"/>
          </p:nvPr>
        </p:nvSpPr>
        <p:spPr bwMode="auto">
          <a:xfrm>
            <a:off x="838199" y="598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Старый каталог</a:t>
            </a:r>
            <a:endParaRPr/>
          </a:p>
        </p:txBody>
      </p:sp>
      <p:sp>
        <p:nvSpPr>
          <p:cNvPr id="21455644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629993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51865" y="1243639"/>
            <a:ext cx="9488268" cy="5515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8893899" name="Title 1"/>
          <p:cNvSpPr>
            <a:spLocks noGrp="1"/>
          </p:cNvSpPr>
          <p:nvPr>
            <p:ph type="title"/>
          </p:nvPr>
        </p:nvSpPr>
        <p:spPr bwMode="auto">
          <a:xfrm>
            <a:off x="416601" y="-25243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Удобство </a:t>
            </a:r>
            <a:r>
              <a:rPr lang="en-US"/>
              <a:t>Django</a:t>
            </a:r>
            <a:endParaRPr/>
          </a:p>
        </p:txBody>
      </p:sp>
      <p:sp>
        <p:nvSpPr>
          <p:cNvPr id="105596854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84950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996065" y="93688"/>
            <a:ext cx="5848855" cy="6386434"/>
          </a:xfrm>
          <a:prstGeom prst="rect">
            <a:avLst/>
          </a:prstGeom>
        </p:spPr>
      </p:pic>
      <p:pic>
        <p:nvPicPr>
          <p:cNvPr id="181266720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51618" y="1288072"/>
            <a:ext cx="5572684" cy="4888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62831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Что готово сейчас</a:t>
            </a:r>
            <a:endParaRPr/>
          </a:p>
        </p:txBody>
      </p:sp>
      <p:sp>
        <p:nvSpPr>
          <p:cNvPr id="1495975558" name="Content Placeholder 2"/>
          <p:cNvSpPr>
            <a:spLocks noGrp="1"/>
          </p:cNvSpPr>
          <p:nvPr>
            <p:ph idx="1"/>
          </p:nvPr>
        </p:nvSpPr>
        <p:spPr bwMode="auto">
          <a:xfrm>
            <a:off x="-4996" y="1747550"/>
            <a:ext cx="10515600" cy="4351338"/>
          </a:xfrm>
        </p:spPr>
        <p:txBody>
          <a:bodyPr/>
          <a:lstStyle/>
          <a:p>
            <a:pPr>
              <a:defRPr/>
            </a:pPr>
            <a:r>
              <a:rPr/>
              <a:t>CRUD </a:t>
            </a:r>
            <a:r>
              <a:rPr lang="ru-RU"/>
              <a:t>продуктов и категорий</a:t>
            </a:r>
            <a:endParaRPr lang="ru-RU"/>
          </a:p>
          <a:p>
            <a:pPr>
              <a:defRPr/>
            </a:pPr>
            <a:r>
              <a:rPr lang="ru-RU"/>
              <a:t>Фронт на </a:t>
            </a:r>
            <a:r>
              <a:rPr lang="en-US"/>
              <a:t>ReactJS</a:t>
            </a:r>
            <a:endParaRPr/>
          </a:p>
        </p:txBody>
      </p:sp>
      <p:pic>
        <p:nvPicPr>
          <p:cNvPr id="10016867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816750" y="2693303"/>
            <a:ext cx="7537048" cy="4086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15335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3254347" name="Content Placeholder 2"/>
          <p:cNvSpPr>
            <a:spLocks noGrp="1"/>
          </p:cNvSpPr>
          <p:nvPr>
            <p:ph idx="1"/>
          </p:nvPr>
        </p:nvSpPr>
        <p:spPr bwMode="auto">
          <a:xfrm>
            <a:off x="791355" y="5292100"/>
            <a:ext cx="105156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b="1" strike="sngStrike"/>
              <a:t>25000</a:t>
            </a:r>
            <a:r>
              <a:rPr lang="ru-RU" b="1" strike="sngStrike"/>
              <a:t>р</a:t>
            </a:r>
            <a:endParaRPr strike="sngStrike"/>
          </a:p>
        </p:txBody>
      </p:sp>
      <p:pic>
        <p:nvPicPr>
          <p:cNvPr id="16418198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199" y="2295368"/>
            <a:ext cx="5457824" cy="2676524"/>
          </a:xfrm>
          <a:prstGeom prst="rect">
            <a:avLst/>
          </a:prstGeom>
        </p:spPr>
      </p:pic>
      <p:pic>
        <p:nvPicPr>
          <p:cNvPr id="146706039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34605" y="-24605"/>
            <a:ext cx="2114550" cy="2105024"/>
          </a:xfrm>
          <a:prstGeom prst="rect">
            <a:avLst/>
          </a:prstGeom>
        </p:spPr>
      </p:pic>
      <p:pic>
        <p:nvPicPr>
          <p:cNvPr id="146955821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573811" y="1469343"/>
            <a:ext cx="3811598" cy="3502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modified xsi:type="dcterms:W3CDTF">2025-05-12T08:43:25Z</dcterms:modified>
</cp:coreProperties>
</file>