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67" r:id="rId3"/>
    <p:sldId id="263" r:id="rId4"/>
    <p:sldId id="274" r:id="rId5"/>
    <p:sldId id="293" r:id="rId6"/>
    <p:sldId id="267" r:id="rId7"/>
    <p:sldId id="368" r:id="rId8"/>
    <p:sldId id="326" r:id="rId9"/>
    <p:sldId id="345" r:id="rId10"/>
    <p:sldId id="366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2D3847"/>
    <a:srgbClr val="F8F8F8"/>
    <a:srgbClr val="6218C5"/>
    <a:srgbClr val="F40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2400" autoAdjust="0"/>
  </p:normalViewPr>
  <p:slideViewPr>
    <p:cSldViewPr snapToGrid="0">
      <p:cViewPr varScale="1">
        <p:scale>
          <a:sx n="76" d="100"/>
          <a:sy n="76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9:50:22.54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0,'0'19223,"0"-19206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17.946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1067 173 24575,'36'-2'0,"-27"1"0,0 0 0,1 1 0,-1 0 0,0 0 0,0 1 0,0 0 0,0 1 0,14 3 0,-23-5 0,1 1 0,-1-1 0,1 0 0,-1 0 0,1 0 0,-1 1 0,1-1 0,-1 0 0,1 1 0,-1-1 0,0 0 0,1 1 0,-1-1 0,1 0 0,-1 1 0,0-1 0,1 1 0,-1-1 0,0 1 0,0-1 0,1 1 0,-1-1 0,0 1 0,0-1 0,0 1 0,0-1 0,0 1 0,0-1 0,1 2 0,-12 10 0,-24 5 0,-6-9 0,-62 7 0,-3-1 0,6 8 0,63-12 0,0-1 0,-1-3 0,0 0 0,-61-1 0,98-5 0,-1 0 0,0 0 0,0 0 0,1 0 0,-1 0 0,0-1 0,0 1 0,1-1 0,-1 1 0,1-1 0,-1 1 0,0-1 0,1 0 0,-1 0 0,1 0 0,-1 0 0,1 0 0,0 0 0,0 0 0,-1 0 0,1-1 0,-1 0 0,1 0 0,1 0 0,-1 0 0,1 1 0,0-1 0,-1 0 0,1 0 0,0 0 0,0 1 0,0-1 0,1 0 0,-1 0 0,0 0 0,1 1 0,-1-1 0,1 0 0,-1 1 0,2-3 0,3-7 0,1 1 0,0 0 0,1 0 0,15-17 0,-10 15 0,1 0 0,18-13 0,21-21 0,-30 27 0,7-7 0,-28 25 0,0 0 0,0 0 0,0 0 0,0-1 0,0 1 0,0-1 0,-1 1 0,1 0 0,0-1 0,-1 1 0,1-1 0,-1 0 0,1 1 0,-1-1 0,0 1 0,0-1 0,1-2 0,-2 2 0,0 0 0,1 1 0,-1 0 0,0-1 0,0 1 0,0 0 0,0-1 0,0 1 0,0 0 0,0 0 0,-1 0 0,1 0 0,0 0 0,-1 0 0,1 0 0,0 0 0,-1 0 0,1 1 0,-1-1 0,1 1 0,-1-1 0,0 1 0,1-1 0,-1 1 0,1 0 0,-3 0 0,-49-4 0,45 4 0,-22 2 0,0 1 0,-52 12 0,19-4 0,53-8 0,0 0 0,0 0 0,0 1 0,1 0 0,-1 1 0,1 0 0,-15 11 0,-27 13 0,20-12 0,1 0 0,1 2 0,1 2 0,1 0 0,0 2 0,-36 41 0,16-25 0,28-25 0,19-14 0,0 0 0,0 0 0,0 0 0,0 0 0,0 0 0,0 0 0,0 0 0,0 0 0,0 0 0,1 0 0,-1 0 0,0 0 0,0 0 0,0 1 0,0-1 0,0 0 0,0 0 0,0 0 0,0 0 0,0 0 0,0 0 0,0 0 0,0 0 0,0 0 0,0 0 0,0 0 0,0 0 0,0 0 0,0 0 0,0 0 0,0 0 0,0 0 0,0 0 0,0 1 0,0-1 0,0 0 0,0 0 0,0 0 0,0 0 0,0 0 0,0 0 0,0 0 0,0 0 0,0 0 0,0 0 0,0 0 0,0 0 0,0 0 0,0 0 0,0 0 0,0 1 0,0-1 0,0 0 0,0 0 0,0 0 0,0 0 0,0 0 0,11-1 0,14-7 0,-9 0 0,-1-2 0,0 0 0,-1-1 0,0-1 0,23-23 0,-36 33 16,0 1-1,0-1 1,0 1-1,1 0 1,-1 0-1,1-1 1,-1 1-1,1 0 1,0 0-1,-1 0 1,1 1-1,0-1 1,-1 0-1,1 1 1,0-1-1,0 1 1,0 0 0,0-1-1,-1 1 1,1 0-1,3 0 1,0 1-260,0 0 0,0 1 0,0-1 0,0 1 1,-1 0-1,8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28.804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341 736 24575,'-1'-1'0,"-1"1"0,0 0 0,0 0 0,1-1 0,-1 1 0,0-1 0,1 0 0,-1 1 0,1-1 0,-1 0 0,1 0 0,-1 0 0,1 0 0,-1 0 0,1 0 0,0 0 0,0-1 0,-1 1 0,1 0 0,0-1 0,0 1 0,0-1 0,1 1 0,-1-1 0,0 1 0,-1-4 0,1-1 0,-1 1 0,1-1 0,0 1 0,0-1 0,0 0 0,1 1 0,0-8 0,2-10 0,2-1 0,0 0 0,2 1 0,14-39 0,46-87 0,-62 142 0,0 0 0,0 0 0,1 0 0,0 0 0,9-8 0,-14 15 0,1-1 0,-1 0 0,1 0 0,0 1 0,-1-1 0,1 0 0,0 1 0,0-1 0,-1 0 0,1 1 0,0-1 0,0 1 0,0-1 0,0 1 0,0 0 0,0-1 0,0 1 0,0 0 0,0 0 0,0 0 0,0 0 0,0 0 0,0 0 0,-1 0 0,1 0 0,0 0 0,0 0 0,0 0 0,0 0 0,0 1 0,0-1 0,0 0 0,0 1 0,0-1 0,0 1 0,0-1 0,-1 1 0,1 0 0,0-1 0,0 1 0,-1 0 0,1-1 0,0 1 0,-1 0 0,1 0 0,-1-1 0,1 1 0,-1 0 0,1 0 0,-1 0 0,0 0 0,1 0 0,-1 0 0,0 0 0,1 1 0,1 6 0,0-1 0,-1 1 0,1-1 0,-2 1 0,1-1 0,-1 1 0,0-1 0,0 1 0,-1 0 0,0-1 0,0 1 0,-1-1 0,0 1 0,0-1 0,-1 0 0,0 0 0,0 0 0,-1 0 0,0-1 0,0 1 0,0-1 0,-1 0 0,0 0 0,0-1 0,-7 6 0,1 0 0,-1-1 0,-1 0 0,0-1 0,0 0 0,-1-1 0,0-1 0,0 0 0,-1-1 0,0 0 0,0-1 0,-18 3 0,-2-4 0,0-2 0,-60-4 0,42 1 0,594 0 0,-282 2 0,-219-2 0,-28-1 0,1 2 0,0-1 0,0 2 0,0 0 0,0 0 0,0 1 0,0 1 0,-1 0 0,17 6 0,-28-8 0,0-1 0,-1 0 0,1 1 0,0-1 0,0 1 0,-1-1 0,1 0 0,0 1 0,-1 0 0,1-1 0,0 1 0,-1-1 0,1 1 0,-1 0 0,1-1 0,-1 1 0,1 0 0,-1 0 0,0-1 0,1 1 0,-1 0 0,0 0 0,1 0 0,-1 0 0,0-1 0,0 1 0,0 0 0,0 0 0,0 0 0,0 0 0,0 0 0,0-1 0,0 1 0,-1 0 0,1 0 0,0 0 0,0 0 0,-1-1 0,1 1 0,0 0 0,-1 0 0,1-1 0,-1 1 0,1 0 0,-1-1 0,0 1 0,1 0 0,-2 0 0,-3 4 0,0 0 0,-1-1 0,1 1 0,-12 5 0,-6 3 0,0-2 0,-1 0 0,-1-2 0,-43 11 0,-108 13 0,157-30 0,-65 7 0,-155-3 0,137-7 0,156 2 0,102 17 0,-75-7 0,695 97 0,-737-102 0,-34-3 0,-13 0 0,-20 1 0,-319 7 0,73-5 0,227-4 0,-380 11 0,651-16 0,0-10 0,365-66 0,-407 55 0,-152 21 0,47-10 0,-45 7 0,38-3 0,478 6 0,-279 4 0,-229-4 0,0-2 0,39-9 0,-27 4 0,-47 8 0,0 0 0,0 0 0,1 0 0,-1-1 0,0 0 0,-1 0 0,1 0 0,0 0 0,-1-1 0,1 0 0,-1 0 0,0 0 0,0 0 0,0-1 0,0 0 0,0 0 0,-1 0 0,0 0 0,6-9 0,-5 4 0,0 0 0,-1-1 0,0 0 0,-1 1 0,0-1 0,0 0 0,-1 0 0,0 0 0,-1-14 0,0 11 0,1-5 0,-1 1 0,-1-1 0,-1 0 0,-6-26 0,7 40 0,0 0 0,-1 0 0,1 1 0,-1-1 0,1 1 0,-1-1 0,0 1 0,0-1 0,-1 1 0,1 0 0,-1 0 0,1 0 0,-1 1 0,0-1 0,0 1 0,0-1 0,-1 1 0,1 0 0,0 0 0,-1 1 0,0-1 0,1 1 0,-1-1 0,0 1 0,1 0 0,-7 0 0,-18-1 0,0 1 0,-47 5 0,54-2 0,-1-1 0,1 0 0,0-1 0,-1-2 0,1 0 0,-22-6 0,2 0 0,1 2 0,-1 1 0,0 3 0,-1 1 0,-41 4 0,-8-1 0,-64 12 0,18 0 0,-15-15 0,-55 3 0,183 1 0,0 2 0,-46 14 0,46-11 0,0-2 0,-44 7 0,-179-10 0,133-5 0,83 0 0,-1-2 0,1-1 0,0-1 0,-35-12 0,2 0 0,-20-5 0,1-4 0,-80-38 0,120 49 0,35 14 0,0 0 0,-1-1 0,1 0 0,1 0 0,-1-1 0,0 0 0,1 0 0,0-1 0,0 0 0,-12-11 0,19 15 0,-1 0 0,1 0 0,-1 0 0,1 0 0,-1 0 0,1 0 0,-1 0 0,1-1 0,0 1 0,0 0 0,0 0 0,-1 0 0,1-1 0,1 1 0,-1 0 0,0 0 0,0 0 0,0-1 0,0 1 0,1 0 0,-1 0 0,1 0 0,-1 0 0,1 0 0,-1-1 0,1 1 0,0 0 0,-1 0 0,1 1 0,0-1 0,0 0 0,1-1 0,32-26 0,-9 14 0,-1 1 0,1 0 0,1 2 0,0 1 0,39-9 0,144-21 0,-163 32 0,-28 5 0,341-45 0,-276 41 0,381-16 0,835 24 0,-1295-1 0,-1-1 0,0 1 0,0 0 0,0 0 0,0 1 0,0-1 0,1 1 0,-1-1 0,0 1 0,0 0 0,0 0 0,0 0 0,0 1 0,-1-1 0,1 1 0,0-1 0,-1 1 0,1 0 0,-1 0 0,1 0 0,-1 0 0,0 1 0,0-1 0,0 1 0,0-1 0,0 1 0,-1 0 0,1-1 0,-1 1 0,0 0 0,0 0 0,0 0 0,0 0 0,0 0 0,-1 0 0,1 1 0,-1-1 0,0 4 0,2 8-114,-2 0 1,0 0-1,0 1 0,-2-1 0,0 0 1,-1 0-1,0 0 0,-1 0 0,-1-1 1,0 1-1,-10 19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9:50:22.54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0,'0'19223,"0"-19206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9:50:25.07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1 980,'0'-958,"0"936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9:50:26.20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9:52:40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37.124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601 482 24575,'0'-3'0,"-1"0"0,0 0 0,0 0 0,0 0 0,0 1 0,-1-1 0,1 1 0,-1-1 0,0 1 0,-3-4 0,-6-11 0,6 5 0,0 1 0,1-1 0,1 1 0,0-1 0,-2-18 0,4 27 0,0-1 0,1 1 0,0 0 0,-1 0 0,1-1 0,1 1 0,-1 0 0,0-1 0,1 1 0,0 0 0,0 0 0,0-1 0,0 1 0,0 0 0,0 0 0,1 0 0,0 0 0,-1 1 0,1-1 0,0 0 0,1 1 0,-1-1 0,0 1 0,5-4 0,-5 6 0,0-1 0,0 0 0,0 0 0,0 1 0,0 0 0,0-1 0,0 1 0,1 0 0,-1 0 0,0 0 0,0 0 0,0 0 0,0 1 0,1-1 0,-1 1 0,0-1 0,0 1 0,0 0 0,0 0 0,0 0 0,0 0 0,0 0 0,-1 0 0,1 1 0,2 1 0,0 0 0,0 1 0,0-1 0,0 1 0,0 0 0,0 1 0,-1-1 0,0 1 0,5 8 0,-5-5 0,0 1 0,0-1 0,-1 0 0,0 1 0,-1-1 0,0 1 0,0 0 0,-1-1 0,0 1 0,0 0 0,-1-1 0,0 1 0,-1 0 0,0-1 0,0 0 0,-1 1 0,0-1 0,0 0 0,-1 0 0,-8 12 0,2-4 0,-1-1 0,-1 0 0,-1-1 0,0 0 0,-1-1 0,0 0 0,-1-1 0,-24 15 0,22-18 0,-1-1 0,-1-1 0,1-1 0,-1 0 0,0-1 0,-27 2 0,28-3 0,11-3 0,0 1 0,0-1 0,0-1 0,0 0 0,-1 0 0,1 0 0,0-1 0,0 0 0,-10-2 0,15 2 0,0 0 0,0 0 0,0 0 0,0 0 0,0 0 0,0-1 0,0 1 0,0-1 0,0 1 0,1-1 0,-1 0 0,0 0 0,1 1 0,0-1 0,-1 0 0,1 0 0,0 0 0,0-1 0,0 1 0,0 0 0,1 0 0,-1-1 0,0 1 0,1 0 0,0-1 0,0 1 0,-1 0 0,1-1 0,1 1 0,-1 0 0,1-4 0,0-5 0,1 0 0,1 0 0,0 0 0,1 1 0,0-1 0,0 1 0,1 0 0,1 0 0,0 0 0,0 1 0,11-13 0,1 1 0,0 2 0,1 0 0,39-28 0,-51 43 0,-1 0 0,1 0 0,0 1 0,0 0 0,0 0 0,0 1 0,0 0 0,1 0 0,-1 1 0,9-1 0,1 1 0,1 1 0,0 0 0,20 3 0,-34-2 0,-1 0 0,0 0 0,1 0 0,-1 0 0,0 1 0,0-1 0,0 1 0,0 0 0,0 0 0,0 0 0,-1 0 0,1 0 0,-1 1 0,1-1 0,-1 1 0,0-1 0,0 1 0,0 0 0,0 0 0,-1 0 0,1 0 0,-1 0 0,0 1 0,2 3 0,1 8 0,-1-1 0,0 1 0,0-1 0,-1 23 0,-2-24 0,-1 1 0,0-1 0,-1 0 0,-1 1 0,0-1 0,-1 0 0,0 0 0,-1-1 0,0 1 0,-1-1 0,-1-1 0,-14 21 0,11-18 0,0-1 0,-1 0 0,-1 0 0,0-1 0,0-1 0,-1 0 0,-1-1 0,0-1 0,-29 16 0,33-20 0,0-2 0,0 1 0,-1-1 0,1-1 0,0 0 0,-1 0 0,1-1 0,-1 0 0,0-1 0,1 0 0,-1-1 0,0 0 0,-16-5 0,14 2 0,0 0 0,0-1 0,0-1 0,1 0 0,0-1 0,0 0 0,1-1 0,0 0 0,-18-17 0,16 12 0,0-1 0,1-1 0,0 0 0,1-1 0,1 0 0,0 0 0,1-1 0,1-1 0,1 1 0,0-1 0,2 0 0,0-1 0,1 1 0,0-1 0,0-26 0,3 26 0,2-1 0,3-28 0,-2 42 0,-1 0 0,1-1 0,0 1 0,0 0 0,0 0 0,1 0 0,0 1 0,0-1 0,1 1 0,-1-1 0,7-5 0,0 0 0,1 0 0,0 1 0,0 0 0,1 1 0,0 0 0,1 1 0,0 1 0,0 0 0,0 0 0,1 1 0,0 1 0,1 1 0,-1 0 0,1 0 0,-1 2 0,1 0 0,26 0 0,150-11 0,-161 9 0,0-2 0,-1-1 0,0-2 0,38-15 0,-54 19 0,-1 0 0,1 2 0,0 0 0,0 0 0,1 1 0,13 0 0,85 3 0,-49 1 0,-35-1 0,68 1 0,-1-4 0,162-25 0,80-27 0,-268 50 0,75 4 0,37-1 0,-95-13 0,-60 9 0,49-4 0,-58 8 0,248 3 0,-253-1 0,0 1 0,0 0 0,-1 0 0,1 2 0,0-1 0,-1 1 0,0 1 0,0 0 0,0 0 0,10 8 0,-14-8 0,0 1 0,-1-1 0,0 1 0,0 0 0,0 1 0,-1-1 0,0 1 0,0 0 0,-1 0 0,0 1 0,0 0 0,0-1 0,-1 1 0,-1 0 0,3 9 0,17 114 0,-15-77 0,-3-14 0,-1 61 0,-1 3 0,4-66 0,-5-30 0,1 0 0,-1 1 0,0-1 0,-1 0 0,0 0 0,-1 11 0,0-16 0,0 0 0,0 0 0,0 0 0,0 0 0,-1 0 0,1-1 0,-1 1 0,0 0 0,1-1 0,-1 1 0,0-1 0,-1 0 0,1 0 0,0 0 0,-1 0 0,1 0 0,-1 0 0,1 0 0,-1-1 0,0 1 0,-3 0 0,-49 18 0,-12 7 0,50-19 0,0 0 0,0-2 0,-1 0 0,0-1 0,0-1 0,0 0 0,-1-2 0,-29 2 0,-9-5 0,-83-12 0,-29-2 0,-4 1 0,2 1 0,-115 12 0,-389-25 0,610 19 0,-288-44 0,352 51 0,-1 0 0,1 0 0,-1 0 0,1-1 0,-1 1 0,1 0 0,-1-1 0,1 0 0,-1 1 0,1-1 0,0 0 0,0 1 0,-1-1 0,1 0 0,0 0 0,0 0 0,0 0 0,0 0 0,0-1 0,-1 0 0,1 1 0,1 0 0,0 0 0,0 0 0,0 0 0,0 0 0,0 0 0,0 0 0,1 0 0,-1 0 0,0 0 0,0 0 0,1 0 0,-1 0 0,0 0 0,1 0 0,-1 0 0,1 0 0,0 0 0,-1 0 0,1 1 0,1-3 0,4-2 0,0-1 0,0 1 0,0 0 0,1 0 0,14-7 0,139-60 0,11-6 0,-103 50 0,-45 20 0,0 1 0,1 1 0,0 1 0,0 1 0,46-1 0,41-7 0,-74 5 0,25-5 0,125-8 0,417 19 0,-263 3 0,-319-1 0,0 0 0,41 9 0,-51-7 0,0 0 0,-1 1 0,1 0 0,-1 0 0,0 2 0,20 11 0,-27-13 0,1 1 0,-1 0 0,0 0 0,0 0 0,0 0 0,0 1 0,-1-1 0,0 1 0,-1 0 0,1 0 0,-1 0 0,0 0 0,0 1 0,-1-1 0,0 0 0,0 1 0,0 10 0,-1-11 0,1 1 0,-1-1 0,-1 0 0,1 1 0,-1-1 0,0 0 0,-1 1 0,1-1 0,-1 0 0,0 0 0,-1 0 0,0 0 0,1-1 0,-2 1 0,1-1 0,-1 1 0,0-1 0,-4 4 0,-13 8 0,-1-1 0,0-2 0,-2 0 0,-36 16 0,-106 33 0,128-50 0,-72 26 0,-2-5 0,-157 26 0,222-53 0,0-2 0,-1-1 0,0-3 0,0-2 0,0-2 0,1-2 0,0-3 0,-76-20 0,82 11 0,1-1 0,1-2 0,0-1 0,-66-51 0,40 25 0,-113-89 0,167 125 0,0 0 0,0 0 0,1-1 0,1 0 0,-1-1 0,2 0 0,0 0 0,1-1 0,0 0 0,1 0 0,1-1 0,0 0 0,1 0 0,0 0 0,1 0 0,1-1 0,1 1 0,0-1 0,1 1 0,2-21 0,-1 32 0,-1 1 0,1-1 0,0 1 0,0-1 0,0 1 0,0-1 0,1 1 0,0 0 0,-1 0 0,1 0 0,0 0 0,1 0 0,-1 0 0,0 0 0,1 0 0,0 1 0,4-4 0,-2 3 0,0 0 0,0 1 0,0 0 0,0 0 0,1 0 0,-1 0 0,0 1 0,1 0 0,0 0 0,7 0 0,3 1 0,-1 1 0,1 0 0,-1 1 0,1 0 0,-1 2 0,0 0 0,17 6 0,-23-5 12,-1 0-1,1 0 0,-1 0 1,-1 1-1,1 0 1,-1 1-1,0 0 0,0 0 1,-1 0-1,0 1 0,-1 0 1,1 0-1,4 10 1,28 36-1537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0:40.100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581 199 24575,'0'-13'0,"-1"-1"0,0 1 0,-1-1 0,0 1 0,-1 0 0,-1 0 0,-6-16 0,8 25 0,0-1 0,0 0 0,-1 1 0,1 0 0,-1-1 0,0 1 0,0 0 0,-1 0 0,1 1 0,-1-1 0,0 1 0,0 0 0,0 0 0,0 0 0,-1 0 0,1 1 0,-1 0 0,0 0 0,1 0 0,-1 0 0,-10-1 0,12 2 0,0 0 0,0 1 0,-1 0 0,1 0 0,0 0 0,0 0 0,0 1 0,-1-1 0,1 1 0,0 0 0,0 0 0,0 0 0,0 0 0,0 0 0,0 1 0,0-1 0,1 1 0,-1 0 0,0 0 0,1 0 0,-1 0 0,1 0 0,0 1 0,0-1 0,0 1 0,-2 3 0,-3 6 0,0 2 0,1-1 0,1 0 0,-7 27 0,-7 18 0,-102 246 0,100-240 0,4 1 0,-18 123 0,25-76 0,12-223 0,0-74 0,-3 176 0,0 0 0,0 0 0,-1 1 0,0-1 0,-1 0 0,0 1 0,0 0 0,-9-15 0,11 21 0,0 0 0,0 1 0,0-1 0,0 0 0,0 0 0,0 1 0,-1-1 0,1 1 0,-1-1 0,1 1 0,-1 0 0,0 0 0,1-1 0,-1 1 0,0 0 0,0 0 0,0 1 0,0-1 0,0 0 0,0 1 0,0-1 0,0 1 0,0 0 0,0-1 0,0 1 0,0 0 0,0 0 0,0 0 0,0 1 0,-1-1 0,1 0 0,0 1 0,0 0 0,0-1 0,1 1 0,-1 0 0,0 0 0,0 0 0,0 0 0,0 0 0,1 0 0,-3 3 0,-16 19 0,19-22 0,0 0 0,0 0 0,1 0 0,-1 0 0,0 0 0,1 0 0,-1 0 0,1 0 0,-1 0 0,1 0 0,0 1 0,-1-1 0,1 0 0,0 0 0,0 0 0,0 1 0,0-1 0,0 0 0,0 0 0,0 3 0,8-9 0,0-5 0,0-1 0,-1 0 0,-1 0 0,1 0 0,-2-1 0,5-13 0,1-7 0,9-39 0,-11 13 0,4-15 0,-11 66 0,0 1 0,0-1 0,1 1 0,0-1 0,0 1 0,0 0 0,1 0 0,4-6 0,-7 11 0,0 0 0,-1 0 0,1 0 0,0 0 0,0 0 0,0 0 0,0 0 0,1 0 0,-1 0 0,0 1 0,0-1 0,0 0 0,1 1 0,-1-1 0,0 1 0,0-1 0,3 1 0,-3 0 0,0 0 0,0 0 0,0 0 0,-1 1 0,1-1 0,0 0 0,0 1 0,-1-1 0,1 1 0,0-1 0,-1 0 0,1 1 0,0 0 0,-1-1 0,1 1 0,-1-1 0,1 1 0,-1 0 0,1-1 0,-1 1 0,1 1 0,3 6 0,-1 0 0,-1 1 0,0-1 0,2 15 0,-1-8 0,7 40 0,-3 0 0,-2 0 0,-2 1 0,-8 92 0,1-116 0,-2-1 0,0 0 0,-13 36 0,10-39 0,-3 19 0,2 1 0,2 0 0,-2 65 0,9 148 0,3-119 0,-3 97 0,3 270 0,11-302 0,2 74 0,-16-197 0,17 147 0,-7-112 0,-7-82 0,10 69 0,-3-44 0,-2 0 0,-4 1 0,-4 80 0,-1-42 0,0-68 0,-2-1 0,-1 1 0,-1-1 0,-2 0 0,-17 45 0,9-27 0,-14 84 0,23-94 0,0 13 0,3 0 0,4 100 0,2-61 0,-2 1278 0,-1-1357 0,-1-1 0,0 1 0,0 0 0,-2-1 0,1 1 0,-8 13 0,5-8 0,-9 35 0,13-46 0,0 2 0,0-1 0,1 1 0,0 0 0,0 0 0,1 0 0,0 0 0,3 17 0,-3-25 0,0-1 0,0 0 0,0 1 0,1-1 0,-1 0 0,0 0 0,0 1 0,0-1 0,1 0 0,-1 0 0,0 1 0,0-1 0,1 0 0,-1 0 0,0 0 0,1 1 0,-1-1 0,0 0 0,0 0 0,1 0 0,-1 0 0,0 0 0,1 0 0,-1 0 0,0 0 0,1 0 0,-1 0 0,0 0 0,1 0 0,-1 0 0,0 0 0,1 0 0,-1 0 0,0 0 0,1 0 0,-1 0 0,0 0 0,1 0 0,-1-1 0,0 1 0,0 0 0,1 0 0,-1 0 0,0-1 0,0 1 0,1 0 0,-1 0 0,0-1 0,0 1 0,1 0 0,-1 0 0,0-1 0,0 1 0,0 0 0,0-1 0,17-19 0,-15 17 0,95-110 0,-54 66 0,62-89 0,53-89 0,3-4 0,233-429 0,-380 633 0,-1-2 0,-1 1 0,-1-2 0,8-34 0,-16 51 0,-1-1 0,0 1 0,-1 0 0,-1-1 0,0 1 0,0-1 0,-1 1 0,0-1 0,-1 1 0,-1 0 0,0-1 0,0 1 0,-8-17 0,-6-8 0,-1 1 0,-2 0 0,-27-36 0,39 61 0,-1 0 0,1 0 0,-2 1 0,1 0 0,-2 1 0,1 0 0,-1 0 0,0 1 0,0 1 0,-1 0 0,0 0 0,0 1 0,-20-5 0,-4 1 0,13 5 0,0-2 0,0-1 0,1 0 0,-27-14 0,-165-102 0,170 94 0,2-2 0,-66-62 0,105 91 0,1-1 0,0 0 0,0 0 0,0 0 0,0 0 0,1-1 0,-1 1 0,1 0 0,0-1 0,-1-5 0,1 9 0,1-1 0,0 1 0,0-1 0,0 1 0,0-1 0,0 1 0,0-1 0,0 0 0,0 1 0,0-1 0,0 1 0,0-1 0,1 1 0,-1-1 0,0 1 0,0-1 0,0 1 0,1-1 0,-1 1 0,0-1 0,0 1 0,1-1 0,-1 1 0,1 0 0,-1-1 0,1 0 0,0 1 0,0 0 0,1 0 0,-1 0 0,0 0 0,0 0 0,1 0 0,-1 0 0,0 0 0,0 0 0,0 0 0,1 1 0,-1-1 0,0 1 0,0-1 0,0 1 0,0-1 0,2 2 0,69 38-1365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0:46.362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0 201 24575,'2'1'0,"-1"1"0,1 0 0,0 0 0,-1 0 0,1-1 0,0 1 0,0-1 0,0 0 0,0 1 0,0-1 0,1 0 0,-1 0 0,0-1 0,0 1 0,4 1 0,5 2 0,3 2 0,0 0 0,0-1 0,1-1 0,-1 0 0,1-1 0,29 2 0,95-5 0,-66-2 0,1250 1 0,-1278 3 0,0 2 0,0 2 0,0 1 0,44 15 0,174 64 0,-215-68 0,12 3 0,484 158 0,-515-172 0,0-1 0,0-1 0,1-2 0,0-1 0,0-1 0,35-4 0,365-2 0,-246 7 0,-95-2 0,377-7 0,-330-1 0,191-36 0,-315 42 0,-4 1 0,-1 0 0,1 0 0,0-1 0,-1 0 0,1 0 0,-1-1 0,0 0 0,0 0 0,0-1 0,0 0 0,-1 0 0,1 0 0,9-10 0,-10 7 0,0 0 0,0 0 0,1 0 0,-1 1 0,2 0 0,-1 0 0,1 1 0,0 0 0,0 0 0,0 1 0,0 0 0,1 0 0,0 1 0,0 0 0,0 1 0,0 0 0,0 0 0,11 0 0,255-3 0,12-1 0,-12-13 0,-270 19 0,0-1 0,0 0 0,0 0 0,-1 0 0,1 0 0,7-4 0,-11 4 0,0 1 0,0 0 0,0-1 0,-1 1 0,1-1 0,0 1 0,-1-1 0,1 1 0,0-1 0,-1 0 0,1 1 0,-1-1 0,1 0 0,-1 1 0,1-1 0,-1 0 0,1 0 0,-1 0 0,0 1 0,1-1 0,-1 0 0,0 0 0,0 0 0,0 0 0,0 0 0,1 0 0,-1 1 0,0-1 0,-1 0 0,1 0 0,0 0 0,0 0 0,0 0 0,0 0 0,-1 1 0,1-1 0,0 0 0,-1 0 0,1 0 0,-1 1 0,1-1 0,-2-1 0,-4-6 0,0 1 0,0 0 0,-1 0 0,0 0 0,0 1 0,0 0 0,-1 0 0,0 1 0,0 0 0,-1 1 0,1-1 0,-1 2 0,0-1 0,0 1 0,0 1 0,-19-4 0,-10 2 0,1 0 0,-75 5 0,71 0 0,-594 2 0,470-3 0,122-2 0,1-2 0,-82-19 0,16 2 0,-19 4 0,-83-15 0,18-7 0,-400-68 0,524 100 0,0 3 0,-130 9 0,112 8 0,56-7 0,-50 3 0,75-9 0,-7 0 0,0 0 0,0 1 0,1 0 0,-1 1 0,-19 6 0,28-7 0,1 0 0,-1 1 0,0-1 0,1 1 0,-1-1 0,1 1 0,0 0 0,-1 0 0,1 0 0,0 0 0,0 0 0,0 1 0,1-1 0,-1 0 0,0 1 0,1 0 0,0-1 0,-1 1 0,1 0 0,0-1 0,1 1 0,-1 0 0,0 0 0,1 0 0,-1 0 0,1 0 0,0 5 0,1-1 0,-1-1 0,1 1 0,-1-1 0,2 0 0,-1 1 0,1-1 0,0 0 0,0 0 0,1 0 0,0 0 0,0 0 0,0-1 0,1 0 0,-1 1 0,1-1 0,1 0 0,-1-1 0,1 1 0,-1-1 0,1 0 0,8 5 0,-3-3 0,1 0 0,0 0 0,0-1 0,0-1 0,1 1 0,-1-2 0,1 0 0,0 0 0,0-1 0,15 0 0,324-1 0,-152-4 0,250 3 0,-581 1 0,-159-3 0,246-2 0,-69-17 0,-7-1 0,-11 13 0,-147 7 0,126 4 0,118-3 0,-60-12 0,58 7 0,-45-2 0,-12 9 0,146 10 0,73 24 0,-25-5 0,-97-29 0,64 17 0,0-2 0,1-4 0,93 7 0,365-19 0,-226-3 0,178 21 0,20 19 0,-343-23-1365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7:20.714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0 1 24575,'1'3'0,"0"1"0,0-1 0,1 0 0,0 1 0,-1-1 0,1 0 0,0 0 0,0 0 0,0 0 0,1 0 0,-1-1 0,1 1 0,0-1 0,5 4 0,8 10 0,22 33 0,33 53 0,-38-53 0,8 11 0,-3 0 0,39 86 0,-65-122 0,1-1 0,0-1 0,34 41 0,-18-26 0,-15-14 0,-1-1 0,0 2 0,15 41 0,6 14 0,-13-21 0,-18-116 0,-4 16 0,2-2 0,-2-1 0,-2 0 0,-2 1 0,-1-1 0,-15-45 0,-5 20 0,-4 1 0,-47-79 0,65 126 0,4 11 0,14 29 0,30 54 0,2-2 0,68 91 0,-58-99 0,4-2 0,71 67 0,-21-25 0,-3 7 0,-84-98 0,-15-11 0,1 0 0,-1 0 0,0 0 0,1 0 0,-1 0 0,0 0 0,0 0 0,1 0 0,-1 0 0,0-1 0,0 1 0,1 0 0,-1 0 0,0 0 0,0 0 0,1-1 0,-1 1 0,0 0 0,0 0 0,0-1 0,1 1 0,-1 0 0,0 0 0,0-1 0,0 1 0,0 0 0,0 0 0,0-1 0,0 1 0,0 0 0,1-1 0,-1 1 0,0-1 0,0-2 0,0-1 0,0 0 0,0 0 0,-1 1 0,1-1 0,-1 0 0,0 1 0,-1-5 0,-8-16 0,0 1 0,-1 0 0,-27-38 0,-53-61 0,52 73 0,-17-24 0,-207-264 0,257 330 0,-57-75 0,56 72 0,1 1 0,1-1 0,0-1 0,0 1 0,1-1 0,-5-18 0,8 28 0,1 0 0,-1-1 0,1 1 0,0 0 0,0-1 0,0 1 0,0 0 0,0-1 0,0 1 0,0-1 0,0 1 0,1 0 0,-1-1 0,0 1 0,1 0 0,-1 0 0,2-3 0,-2 4 0,1-1 0,0 1 0,-1-1 0,1 1 0,0-1 0,-1 1 0,1 0 0,0 0 0,0-1 0,-1 1 0,1 0 0,0 0 0,0 0 0,-1-1 0,1 1 0,0 0 0,0 0 0,-1 0 0,1 0 0,0 1 0,0-1 0,1 0 0,6 3 0,0 0 0,1 0 0,-1 1 0,11 7 0,-7-4 0,69 30 0,126 41 0,-8-4 0,-157-56 0,-2 2 0,66 44 0,-31-9 0,104 103 0,-291-245 0,67 53 0,-1 1 0,-83-44 0,126 76 0,1-1 0,-1 1 0,0 0 0,1 0 0,-1 0 0,0 0 0,0 0 0,0 1 0,-3-1 0,6 1 0,0 0 0,0 0 0,-1 0 0,1 0 0,0 1 0,0-1 0,-1 0 0,1 0 0,0 0 0,0 1 0,0-1 0,-1 0 0,1 0 0,0 1 0,0-1 0,0 0 0,0 0 0,0 1 0,0-1 0,0 0 0,-1 0 0,1 1 0,0-1 0,0 0 0,0 1 0,0-1 0,0 0 0,0 0 0,0 1 0,0-1 0,0 0 0,1 1 0,-1-1 0,0 0 0,0 0 0,0 1 0,0-1 0,0 0 0,0 0 0,1 1 0,-1-1 0,0 0 0,0 0 0,0 0 0,1 1 0,-1-1 0,7 10 0,0-1 0,0 1 0,13 11 0,52 48 0,3-3 0,85 56 0,177 102 0,-281-189 0,456 267 0,-450-274 0,-61-27 0,0 0 0,1-1 0,-1 1 0,1-1 0,-1 1 0,1-1 0,-1 0 0,1 0 0,-1 0 0,1 1 0,0-1 0,-1-1 0,4 1 0,-5 0 0,0-1 0,0 1 0,1 0 0,-1-1 0,0 1 0,0 0 0,0-1 0,0 1 0,0 0 0,1-1 0,-1 1 0,0 0 0,0-1 0,0 1 0,0 0 0,0-1 0,0 1 0,0-1 0,0 1 0,0 0 0,0-1 0,0 1 0,-1 0 0,1-1 0,0 1 0,0 0 0,0-1 0,0 1 0,0 0 0,-1-1 0,1 1 0,0 0 0,-1-1 0,-27-33 0,-38-22 0,-2 2 0,-133-78 0,27 38 0,-200-75 0,195 91 0,159 70 0,10 4 0,0 0 0,1-1 0,0 0 0,-1 0 0,-8-8 0,18 13 0,-1 0 0,1 0 0,0-1 0,0 1 0,-1 0 0,1 0 0,0 0 0,0 0 0,-1 0 0,1-1 0,0 1 0,0 0 0,0 0 0,-1 0 0,1-1 0,0 1 0,0 0 0,0 0 0,0-1 0,0 1 0,0 0 0,0 0 0,-1-1 0,1 1 0,0 0 0,0 0 0,0-1 0,0 1 0,0 0 0,0-1 0,0 1 0,0 0 0,0 0 0,0-1 0,1 1 0,-1 0 0,0 0 0,0-1 0,0 1 0,0 0 0,0 0 0,0-1 0,0 1 0,1 0 0,-1 0 0,0 0 0,0-1 0,0 1 0,1 0 0,-1 0 0,0 0 0,0-1 0,0 1 0,1 0 0,-1 0 0,0 0 0,0 0 0,1 0 0,-1 0 0,1 0 0,19-4 0,-20 4 0,61-1 0,1 3 0,-1 3 0,85 16 0,-58-7 0,544 84-840,208 28-782,-712-110 1311,220 39-149,-333-50 419,-33-6 246,-451-64 1719,101 12-779,-173-7-2343,-663 11-1,1158 51 1199,47-2 0,-1 0 0,0 0 0,0 0 0,0 0 0,0 0 0,0 0 0,0 1 0,0-1 0,0 0 0,1 0 0,-1 0 0,0 0 0,0 0 0,0 0 0,0 1 0,0-1 0,0 0 0,0 0 0,0 0 0,0 0 0,0 0 0,0 1 0,0-1 0,0 0 0,0 0 0,0 0 0,0 0 0,0 1 0,0-1 0,0 0 0,0 0 0,-1 0 0,1 0 0,0 0 0,0 0 0,0 1 0,0-1 0,0 0 0,0 0 0,0 0 0,0 0 0,-1 0 0,22 5 0,-1 0 0,32 1 0,-26-3 0,1389 127 0,-1028-89 2325,-315-35-2301,0-4 0,75-6 0,-144 4-24,-1 0 0,1-1 0,-1 1 0,1 0 0,-1-1 0,0 0 0,1 1 0,-1-1 0,0 0 0,0 0 0,1 0 0,-1 0 0,0-1 0,3-1 0,-4 1 0,-1 1 0,1 0 0,-1 0 0,0-1 0,1 1 0,-1 0 0,0 0 0,0-1 0,0 1 0,0 0 0,0-1 0,0 1 0,0 0 0,0-1 0,0 1 0,-1 0 0,1 0 0,-1-1 0,1 1 0,-1 0 0,1 0 0,-1 0 0,0-1 0,1 1 0,-1 0 0,0 0 0,0 0 0,0 0 0,-1-1 0,-8-9 0,-1 0 0,0 0 0,0 1 0,-1 1 0,0 0 0,0 0 0,-25-11 0,-105-42 0,-46-2 0,-3 8 0,-306-50 0,218 68 0,-340-2 0,594 39 0,12 1 0,37 2 0,788 99 0,-230-20 0,157-34 0,-3-48 0,-712-1 0,-23 2 0,-1 0 0,0 0 0,0 0 0,0 0 0,0 0 0,0 0 0,1 0 0,-1 0 0,0 0 0,0 0 0,0 0 0,0 0 0,0 0 0,1 0 0,-1 0 0,0 0 0,0 0 0,0 0 0,0 0 0,0 0 0,0 0 0,1 0 0,-1 0 0,0 0 0,0 0 0,0-1 0,0 1 0,0 0 0,0 0 0,0 0 0,0 0 0,1 0 0,-1 0 0,0 0 0,0-1 0,0 1 0,0 0 0,0 0 0,0 0 0,0 0 0,0 0 0,0-1 0,0 1 0,0 0 0,0 0 0,0 0 0,0 0 0,0 0 0,0-1 0,0 1 0,0 0 0,-33-12 0,-116-17 0,-172-12 0,156 24 0,110 10 0,-805-79 0,810 84 0,37 4 0,15 0 0,27 5 0,617 86 0,-233-36 0,453 45-350,7-77 0,-837-28 350,-406-2 547,209 7-394,94-1-153,-153-5 0,178 1 0,1-2 0,-1-2 0,-48-15 0,58 9 0,22 2 0,10 11 0,0-1 0,1 1 0,-1 0 0,0-1 0,0 1 0,0-1 0,0 1 0,1-1 0,-1 1 0,0-1 0,1 1 0,-1 0 0,0-1 0,1 1 0,-1 0 0,0-1 0,1 1 0,-1 0 0,1 0 0,-1-1 0,0 1 0,1 0 0,-1 0 0,1-1 0,-1 1 0,1 0 0,-1 0 0,1 0 0,0 0 0,22-6 0,0 1 0,0 1 0,0 1 0,29 0 0,-14 0 0,899-14 0,-674 18 0,36-2-236,372 3-567,-1531-4 803,427 4 0,-106-2 1039,685-2-1039,280-40 0,-247 4 0,-177 38 0,0-1 0,1 1 0,-1-1 0,0 0 0,0 0 0,0 0 0,1 0 0,-1 0 0,0-1 0,2-1 0,-4 2 0,1 1 0,-1 0 0,0-1 0,0 1 0,0 0 0,0-1 0,-1 1 0,1 0 0,0-1 0,0 1 0,0 0 0,0-1 0,0 1 0,0 0 0,0 0 0,-1-1 0,1 1 0,0 0 0,0-1 0,0 1 0,-1 0 0,1 0 0,0-1 0,0 1 0,0 0 0,-1 0 0,1 0 0,0 0 0,-1-1 0,1 1 0,0 0 0,-1 0 0,1 0 0,0 0 0,0 0 0,-1 0 0,1 0 0,0 0 0,-1 0 0,0 0 0,-57-10 0,-1017-33 0,-320 48-649,813-18 519,542 12 130,37 0 0,8 1 0,58 5 0,162 30 0,-40-5 0,576 55 40,825-13 0,-1543-72-40,55 1 0,124-15 0,-193 7 58,-29 6-55,0 1 0,0 0 0,0 0 0,0-1 0,0 1 0,0 0 0,0 0 0,0-1-1,0 1 1,0 0 0,0 0 0,0 0 0,0-1 0,0 1 0,0 0 0,0 0 0,0-1 0,0 1 0,0 0 0,0 0-1,0-1 1,0 1 0,-1 0 0,1 0 0,0 0 0,0-1 0,0 1 0,0 0 0,0 0 0,-1 0 0,1 0 0,0-1-1,0 1 1,0 0 0,-1 0 0,1 0 0,0 0 0,0 0 0,-1 0 0,1 0 0,0 0 0,0 0 0,0-1-1,-1 1 1,1 0 0,0 0 0,0 0 0,-1 0 0,1 1 0,-55-14 376,-570-9-252,466 23-138,-2374 0 11,4734-1 0,-2476-17 0,147 6 0,-213-15-170,-1117-90-2941,4-36 424,1354 141 2428,-129-23 302,226 34 28,1-1 1,0 1-1,0 0 0,0-1 1,0 0-1,0 1 1,0-1-1,0 0 0,0 0 1,0 0-1,0 0 0,-2-2 1,5 2-26,-1 1 1,0-1 0,1 1-1,-1-1 1,0 1-1,1-1 1,-1 1-1,0 0 1,1-1 0,-1 1-1,1 0 1,-1-1-1,1 1 1,-1 0-1,1-1 1,-1 1 0,1 0-1,-1 0 1,1 0-1,0 0 1,-1-1-1,1 1 1,-1 0 0,1 0-1,-1 0 1,1 0-1,0 0 1,62-5 1489,209-6-451,169-3 246,388 26-1941,-202-2 198,1499-6 404,-2415-3 151,-190-4 407,-2-28-213,191-6-337,-391-34 0,499 49 0,128 16 0,125 10 0,129 24 0,-85-9 0,850 71 0,-3-58 0,-937-31 0,18-1 0,58 9 0,-98-6 0,-10 0 0,-19 1 0,-1167 81 0,-106-82 0,984-4 0,430 1 0,650 22 0,-395 11 0,-291-19-1365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9:50:25.07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1 980,'0'-958,"0"936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1:48.454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0 235 24575,'2438'0'0,"-2392"3"0,58 9 0,35 3 0,-110-15 0,253-2 0,-265 0 0,0-1 0,-1 0 0,1-1 0,-1-1 0,0-1 0,0 0 0,-1-2 0,0 1 0,0-2 0,0 0 0,-1 0 0,-1-2 0,0 1 0,21-22 0,-30 25 0,1 1 0,-1-1 0,-1 1 0,1-1 0,-1 0 0,3-9 0,-5 12 0,1-1 0,-1 1 0,1 0 0,-1 0 0,1 0 0,1 0 0,-1 0 0,0 0 0,1 1 0,0-1 0,0 1 0,0-1 0,0 1 0,1 0 0,-1 1 0,1-1 0,0 0 0,0 1 0,6-3 0,-1 2 0,0 1 0,0 0 0,0 0 0,1 1 0,-1 1 0,0-1 0,1 1 0,-1 1 0,0 0 0,0 0 0,0 1 0,15 4 0,9 6 0,-1 0 0,33 19 0,-5-3 0,121 46 0,-64-29 0,194 106 0,-281-132 0,1-2 0,1 0 0,1-3 0,0 0 0,1-2 0,0-2 0,54 10 0,152-5 0,-84-9 0,392 11 0,-536-18 0,0-1 0,0 0 0,1 0 0,-1-2 0,-1 1 0,1-1 0,0-1 0,-1 0 0,0-1 0,0 0 0,-1 0 0,0-1 0,0-1 0,0 0 0,15-16 0,22-16 0,-34 31 0,-1-2 0,19-18 0,-4-8 0,-23 30 0,1-1 0,0 1 0,1 0 0,-1 1 0,1 0 0,11-9 0,-12 11 0,1 0 0,-1 0 0,0 0 0,-1-1 0,8-8 0,-11 12 0,-1 1 0,1-1 0,-1 0 0,1 0 0,-1 1 0,0-1 0,1 0 0,-1 0 0,0 1 0,0-1 0,0 0 0,1 0 0,-1 0 0,0 1 0,0-1 0,0 0 0,0 0 0,0 0 0,-1 0 0,1 1 0,0-2 0,-1 1 0,0-1 0,0 1 0,0 0 0,0 0 0,0 0 0,0 0 0,0 1 0,0-1 0,0 0 0,-1 0 0,1 1 0,0-1 0,0 1 0,-1-1 0,1 1 0,0-1 0,-3 1 0,-19-5 0,-1 1 0,0 2 0,0 0 0,-1 2 0,-29 3 0,-7-1 0,-1715 1 0,1089-4 0,679 1 0,1 1 0,-1 0 0,1 0 0,0 0 0,-1 1 0,1 0 0,0 1 0,0 0 0,0 0 0,-9 6 0,14-8 0,0 0 0,0 1 0,1-1 0,-1 1 0,0-1 0,1 1 0,-1 0 0,1-1 0,0 1 0,0 0 0,-1 0 0,1 0 0,1 0 0,-1 0 0,0 0 0,-1 3 0,2-2 0,0-1 0,0 1 0,0-1 0,1 1 0,-1-1 0,1 1 0,-1-1 0,1 1 0,0-1 0,0 0 0,0 1 0,0-1 0,0 0 0,0 0 0,1 1 0,-1-1 0,4 3 0,2 3 0,1-1 0,-1 0 0,1-1 0,0 0 0,1 0 0,15 8 0,61 25 0,-61-30 0,70 27 0,2-4 0,137 27 0,-224-57 0,-2 0 0,1 0 0,-1-1 0,1 0 0,-1-1 0,13 0 0,-20 0 0,0 0 0,1 0 0,-1 1 0,0-1 0,0 0 0,0 0 0,0 0 0,0 0 0,1 0 0,-1 0 0,0 0 0,0 0 0,0 0 0,0 0 0,1 0 0,-1 0 0,0 0 0,0 0 0,0 0 0,0 0 0,0 0 0,1 0 0,-1 0 0,0 0 0,0 0 0,0 0 0,0 0 0,1-1 0,-1 1 0,0 0 0,0 0 0,0 0 0,0 0 0,0 0 0,0 0 0,0 0 0,1-1 0,-1 1 0,0 0 0,0 0 0,0 0 0,0 0 0,0 0 0,0 0 0,0-1 0,0 1 0,0 0 0,0 0 0,0 0 0,0 0 0,0-1 0,0 1 0,0 0 0,0 0 0,0 0 0,0 0 0,0-1 0,0 1 0,0 0 0,0 0 0,-13-6 0,-19-3 0,-128-24 0,116 19-1365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1:52.447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144 6519 24575,'3'-69'0,"14"-79"0,-9 91 0,-3 27 0,2 1 0,1 0 0,15-34 0,-13 37 0,-1 0 0,-1-1 0,-1 0 0,3-28 0,4-164 0,3-407 0,-19 427 0,4 173 0,0 1 0,2-1 0,1 1 0,14-43 0,-5 17 0,-7 13 0,-1 0 0,-3 0 0,-1-1 0,-4-61 0,0 29 0,2 5 0,-2-65 0,-1 116 0,0 0 0,-1 0 0,-1 0 0,0 0 0,-14-25 0,2 3 0,-112-236 0,124 263 0,2 0 0,-1 0 0,1 0 0,1 0 0,0 0 0,0-1 0,1-12 0,3-80 0,0 43 0,0-35 0,-4-139 0,-12 146 0,9 59 0,-5-52 0,10-316 0,1 186 0,2 168 0,2-1 0,2 1 0,2 1 0,24-70 0,6-32 0,-29 86 0,-3-1 0,-3 0 0,-4-86 0,1 118 0,1 0 0,9-41 0,-5 37 0,2-47 0,-6-579 0,-4 319 0,3 250 0,-3-98 0,1 177 0,0 0 0,-1 0 0,0 0 0,0 0 0,-1 0 0,0 1 0,-5-10 0,8 18 0,-1 1 0,1 0 0,-1 0 0,1-1 0,-1 1 0,1 0 0,-1 0 0,1 0 0,0 0 0,-1 0 0,1-1 0,0 1 0,0 0 0,0 0 0,-1 0 0,1 0 0,1 2 0,-6 307 0,4-39 0,-5-169 0,-70 791 0,-6-214 0,66-530 0,-3 188 0,3-31 0,8-212 0,6 174 0,4-240 0,2-1 0,1 0 0,1 0 0,17 43 0,-22-66 0,0-1 0,1 1 0,-1-1 0,1 0 0,0 0 0,0 0 0,0 0 0,1 0 0,-1 0 0,0-1 0,1 1 0,0-1 0,0 0 0,0 0 0,0 0 0,0 0 0,0 0 0,0 0 0,4 0 0,-2-1 0,-1 0 0,1 0 0,0-1 0,0 1 0,-1-1 0,1-1 0,0 1 0,-1-1 0,1 1 0,0-1 0,-1-1 0,9-2 0,1-2 0,-1-1 0,-1 0 0,1 0 0,-1-1 0,-1-1 0,1 0 0,-1-1 0,15-17 0,-13 10 0,0-1 0,-1 0 0,-1-1 0,-1 0 0,-1-1 0,0 0 0,-1-1 0,-2 1 0,0-1 0,4-27 0,-2-11 0,-3 0 0,-4-90 0,-1 141 0,0 0 0,-1 0 0,0 0 0,0 0 0,-1 0 0,0 1 0,-3-10 0,3 13 0,0 1 0,0-1 0,-1 0 0,1 1 0,-1 0 0,0-1 0,0 1 0,0 0 0,0 0 0,0 1 0,-1-1 0,1 1 0,-1 0 0,-7-4 0,-24-9 0,23 11 0,0-2 0,0 1 0,-19-14 0,28 17 0,-1-1 0,1 0 0,0 0 0,0 0 0,0 0 0,0-1 0,1 1 0,0-1 0,-1 0 0,1 1 0,0-1 0,1 0 0,-1 0 0,1 0 0,-2-8 0,1-8-151,0-1-1,1 1 0,2-1 0,0 1 1,1-1-1,1 1 0,1 0 1,8-26-1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8:23.525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163 475 24575,'-11'1'0,"0"-2"0,0 1 0,0-2 0,-18-3 0,28 4 0,-1 1 0,1-1 0,0 1 0,-1-1 0,1 1 0,0-1 0,0 0 0,0 1 0,0-1 0,0 0 0,0 0 0,0 0 0,0 0 0,0 0 0,0 0 0,0 0 0,0 0 0,1 0 0,-2-3 0,2 3 0,0-1 0,0 0 0,0 0 0,0 1 0,0-1 0,1 0 0,-1 0 0,0 1 0,1-1 0,-1 0 0,1 1 0,0-1 0,0 0 0,0 1 0,0-1 0,0 1 0,0 0 0,0-1 0,0 1 0,2-2 0,7-8 0,2 1 0,-1-1 0,2 2 0,-1 0 0,1 0 0,1 1 0,21-9 0,108-39 0,-56 30 0,0 4 0,2 3 0,139-10 0,269 13 0,-438 15 0,0 2 0,0 3 0,93 19 0,-43-1 0,-54-12 0,63 20 0,-101-20 0,-17-10 0,0 0 0,0 1 0,0-1 0,0 0 0,0 1 0,-1-1 0,1 0 0,0 0 0,0 1 0,0-1 0,0 0 0,-1 1 0,1-1 0,0 0 0,0 0 0,0 1 0,-1-1 0,1 0 0,0 0 0,-1 0 0,1 1 0,0-1 0,0 0 0,-1 0 0,1 0 0,0 0 0,-1 0 0,1 1 0,0-1 0,-1 0 0,-38 8 0,36-8 0,-236 31 0,-275-2 0,380-30 0,-1-6 0,1-5 0,-208-48 0,52-36 0,182 57 0,107 39 0,0 0 0,0-1 0,1 1 0,-1 0 0,0 0 0,0 0 0,1-1 0,-1 1 0,0 0 0,1-1 0,-1 1 0,0 0 0,1-1 0,-1 1 0,1-1 0,-1 1 0,1-1 0,-1 0 0,1 1 0,-1-1 0,1 1 0,-1-1 0,1 0 0,-1 0 0,2 0 0,-1 0 0,1 1 0,-1-1 0,0 1 0,1-1 0,0 1 0,-1-1 0,1 1 0,-1-1 0,1 1 0,0-1 0,-1 1 0,1 0 0,0-1 0,-1 1 0,1 0 0,0 0 0,-1-1 0,2 1 0,46-9 0,367-2 0,-291 12 0,1412 1 0,-1528-3 0,0 0 0,0 0 0,0-1 0,0 0 0,-1 0 0,1-1 0,-1 0 0,1 0 0,8-6 0,-7 4 0,0 1 0,1 0 0,0 0 0,18-4 0,28-5 0,-37 8 0,0 0 0,0 2 0,0 0 0,28 0 0,-42 3 0,1 1 0,-1-1 0,1 1 0,-1 0 0,1 1 0,-1-1 0,0 1 0,0 0 0,1 0 0,-2 1 0,1 0 0,0 0 0,0 0 0,-1 0 0,0 1 0,1-1 0,-1 1 0,-1 0 0,8 9 0,-1 3 0,0 1 0,10 23 0,-13-23 0,2-1 0,19 30 0,-22-38 0,-1 0 0,0 1 0,0 0 0,-1 0 0,0 0 0,0 0 0,-1 0 0,-1 1 0,3 10 0,-2 8 0,1 51 0,-4-52 0,1 0 0,8 38 0,-7-52 0,0 0 0,0-1 0,-2 1 0,1 0 0,-2 0 0,1 0 0,-2-1 0,0 1 0,0 0 0,-6 17 0,6-25 0,0 1 0,-1-1 0,1 0 0,-1 0 0,0 0 0,0 0 0,-1-1 0,1 1 0,-1-1 0,0 0 0,0 0 0,0 0 0,-1 0 0,0-1 0,1 0 0,-1 0 0,0 0 0,0 0 0,-1-1 0,1 0 0,-1 0 0,1 0 0,-1-1 0,1 0 0,-9 1 0,-233-1 0,119-4 0,-176 18 0,-11 0 0,213-17 0,-131 4 0,131 11 0,65-6 0,-59 1 0,-379-9 0,468 1 0,1 0 0,0-1 0,-1 0 0,1 0 0,0-1 0,0 1 0,0-1 0,0 0 0,0-1 0,0 0 0,0 0 0,1 0 0,0 0 0,-1-1 0,1 0 0,1 0 0,-1-1 0,0 1 0,1-1 0,0 0 0,0 0 0,-4-8 0,2 2 0,0 0 0,1 0 0,1-1 0,0 0 0,0 0 0,1 0 0,1-1 0,0 1 0,0-1 0,1-18 0,1 1 0,-1 17 0,1 0 0,0-1 0,5-25 0,-4 35 0,-1 1 0,2-1 0,-1 1 0,0 0 0,1-1 0,-1 1 0,1 0 0,0 0 0,0 0 0,0 0 0,1 0 0,-1 0 0,1 1 0,-1-1 0,1 1 0,0 0 0,0-1 0,0 1 0,4-1 0,15-7 0,0 1 0,0 1 0,1 2 0,0 0 0,40-5 0,124 0 0,-45 4 0,-36-1 0,-18 2 0,107-22 0,99-47 0,-254 68 0,0 3 0,1 0 0,-1 3 0,51 5 0,-3-2 0,22-4 0,108 5 0,-209-2 0,-1 0 0,1 0 0,-1 1 0,0 0 0,0 1 0,0 0 0,0 0 0,0 0 0,-1 1 0,1 1 0,-1-1 0,0 1 0,-1 0 0,1 1 0,-1-1 0,9 11 0,-11-10 0,0 0 0,0 0 0,0 0 0,-1 0 0,0 1 0,-1-1 0,1 1 0,-1 0 0,0-1 0,-1 1 0,0 0 0,0 0 0,0 0 0,-1 1 0,0-1 0,-1 0 0,1 0 0,-1 0 0,-1 0 0,-1 8 0,1-11 0,1-1 0,0 1 0,-1-1 0,0 1 0,0-1 0,0 1 0,0-1 0,-1 0 0,1 0 0,-1 0 0,0 0 0,1-1 0,-1 1 0,-1-1 0,1 0 0,0 1 0,0-1 0,-1-1 0,0 1 0,1-1 0,-1 1 0,0-1 0,1 0 0,-1 0 0,-4 0 0,-12 1 0,0 0 0,0-1 0,-38-4 0,18 0 0,-373 1 0,393 1 0,1-1 0,-40-9 0,38 6 0,0 1 0,-30-2 0,-323 8 0,286 11 0,61-7 0,-35 1 0,-5-6 0,47-1 0,-1 0 0,1 0 0,-1 2 0,1 1 0,0 0 0,0 2 0,-25 8 0,2 5-1365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3:09.606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0 295 24575,'5'2'0,"-1"0"0,1 0 0,-1 0 0,0 0 0,0 1 0,0-1 0,0 1 0,0 0 0,-1 1 0,1-1 0,-1 0 0,3 5 0,6 4 0,1 0 0,0-1 0,1-1 0,0 0 0,0-1 0,1 0 0,0-1 0,23 8 0,-16-8 0,0-2 0,1 0 0,0-1 0,0-1 0,40 2 0,4-1 0,87 17 0,-100-12 0,0-2 0,108 1 0,-138-11 0,0-2 0,0 0 0,42-15 0,-42 12 0,0 0 0,0 2 0,44-5 0,391 8 0,-216 5 0,427-3 0,-635-2 0,58-10 0,14-1 0,304 10 0,-213 5 0,-185-2 0,0 0 0,0-1 0,0 0 0,0-1 0,0-1 0,16-5 0,-26 7 0,-1 0 0,1 0 0,-1 0 0,1-1 0,-1 1 0,1 0 0,-1-1 0,0 0 0,0 0 0,0 0 0,0 0 0,0 0 0,0 0 0,0 0 0,-1 0 0,1-1 0,-1 1 0,1-1 0,-1 1 0,0-1 0,0 1 0,0-1 0,-1 0 0,1 0 0,-1 1 0,1-1 0,-1 0 0,0 0 0,0 0 0,0 1 0,0-1 0,-1 0 0,1 0 0,-1 1 0,-1-4 0,-5-18 0,5 18 0,0-1 0,0 0 0,0 0 0,1 0 0,0 0 0,1 0 0,-1-8 0,1 15 0,0-1 0,0 0 0,1 1 0,-1-1 0,0 1 0,0-1 0,0 1 0,0-1 0,1 1 0,-1-1 0,0 1 0,1 0 0,-1-1 0,0 1 0,1-1 0,-1 1 0,1 0 0,-1-1 0,0 1 0,1 0 0,-1-1 0,1 1 0,-1 0 0,1 0 0,-1-1 0,1 1 0,-1 0 0,1 0 0,-1 0 0,1 0 0,0 0 0,-1 0 0,1 0 0,-1 0 0,1 0 0,-1 0 0,1 0 0,-1 0 0,1 0 0,-1 0 0,1 0 0,-1 1 0,1-1 0,-1 0 0,1 0 0,-1 1 0,2 0 0,27 16 0,-25-14 0,11 7 0,-1 1 0,0 1 0,-1 0 0,0 1 0,-1 0 0,11 16 0,-23-29 0,1 1 0,0 0 0,-1 0 0,1 0 0,0 0 0,-1 0 0,1 0 0,-1 0 0,1 0 0,-1 0 0,0 0 0,0 0 0,1 0 0,-1 0 0,0 0 0,0 1 0,0-1 0,0 0 0,0 0 0,0 0 0,0 0 0,-1 0 0,1 0 0,0 0 0,0 0 0,-1 0 0,0 1 0,0 0 0,-1-1 0,1 1 0,-1-1 0,1 0 0,-1 0 0,0 0 0,1 0 0,-1 0 0,0 0 0,0 0 0,0-1 0,0 1 0,1-1 0,-4 1 0,-10 1 0,0 0 0,-1-1 0,-17-1 0,23 0 0,-87 0 0,-158-5 0,204 0 0,0-3 0,-93-28 0,7 2 0,-48-2 0,-200-12 0,196 46 0,119 3 0,-1-3 0,-73-11 0,-340-84 0,-125-19 0,575 112 0,0 0 0,-47 2 0,61 7 0,20-4 0,0-1 0,0 0 0,0 0 0,0 1 0,0-1 0,0 0 0,0 1 0,0-1 0,0 0 0,0 0 0,0 1 0,0-1 0,0 0 0,0 0 0,0 1 0,0-1 0,1 0 0,-1 0 0,0 1 0,0-1 0,0 0 0,0 0 0,1 0 0,-1 1 0,0-1 0,0 0 0,0 0 0,1 0 0,-1 0 0,0 0 0,0 1 0,1-1 0,-1 0 0,0 0 0,0 0 0,1 0 0,36 13 0,320 34 0,-296-41 0,158 10 0,-77-8 0,-137-7 0,1 0 0,-1 0 0,1 1 0,-1 0 0,0-1 0,0 2 0,1-1 0,-2 1 0,1 0 0,0 0 0,0 0 0,-1 0 0,0 1 0,6 6 0,-9-9 0,1 0 0,-1 1 0,1 0 0,-1-1 0,0 1 0,0 0 0,0 0 0,0 0 0,0 0 0,0 0 0,-1-1 0,1 2 0,-1-1 0,1 0 0,-1 0 0,0 0 0,1 0 0,-1 0 0,0 0 0,-1 0 0,1 0 0,0 0 0,0 0 0,-1 0 0,0 0 0,1 0 0,-1 0 0,0 0 0,0 0 0,0 0 0,0 0 0,0 0 0,0-1 0,-1 1 0,1 0 0,0-1 0,-1 1 0,1-1 0,-4 2 0,1 0 0,-1 0 0,0 0 0,-1 0 0,1-1 0,0 0 0,-1 0 0,1 0 0,-1-1 0,1 1 0,-1-2 0,-7 2 0,-70-2 0,55-1 0,-49 2 0,24 0 0,0-3 0,-95-13 0,141 13 0,4 1 0,0 0 0,0 0 0,0 0 0,0 1 0,0-1 0,0 1 0,0 0 0,0 0 0,0 0 0,0 0 0,0 0 0,0 1 0,0-1 0,-5 3 0,9-3-76,-1 1 1,1 0-1,-1-1 0,1 1 0,0-1 0,0 1 0,-1-1 0,1 1 1,0-1-1,0 0 0,-1 1 0,1-1 0,0 0 0,0 1 1,0-1-1,0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3:13.465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30 0 24575,'0'709'0,"-14"-516"0,1-22 0,16 29 0,0-165 0,2 1 0,1-1 0,17 56 0,-9-43 0,-3 2 0,-1-1 0,-3 1 0,-2 1 0,-3-1 0,-1 1 0,-7 50 0,-1-38 0,-28 108 0,21-117 0,3 0 0,-8 97 0,19 194 0,1-152 0,0-151 0,2-1 0,2 1 0,1-1 0,3 0 0,1-1 0,1 0 0,3-1 0,28 58 0,-34-79 0,-1 1 0,0-1 0,-2 1 0,0 0 0,-1 0 0,3 38 0,-8 121 0,-2-72 0,3-79 0,-2-1 0,-1 1 0,-1-1 0,-1 0 0,-13 42 0,8-29 0,1-1 0,-5 80 0,6-40 0,-9 24 0,8-51 0,2 1 0,-1 53 0,10 397 0,-3-474 0,-2-1 0,-7 33 0,4-31 0,-2 48 0,7 355 143,2-282-1651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3:17.916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1 252 24575,'305'-2'0,"382"5"0,-415 10 0,123 1 0,-356-12 0,0 2 0,-1 1 0,45 12 0,-42-7 0,1-3 0,64 5 0,127 1 0,-102-3 0,99-8 0,-12-1 0,-166 5 0,0 2 0,81 24 0,-11-3 0,62 1 0,221 8 0,-277-26 0,77 1 0,-193-12 0,0-1 0,1 0 0,-1-1 0,0-1 0,0 0 0,0 0 0,0-2 0,0 1 0,0-1 0,-1-1 0,13-6 0,34-14 0,-45 21 0,0-1 0,0-1 0,14-8 0,-13 6 0,0 0 0,0 1 0,1 1 0,0 0 0,0 1 0,0 1 0,1 0 0,-1 1 0,1 0 0,0 2 0,27 0 0,43 3 0,-58 0 0,0-1 0,0-1 0,0-1 0,0-2 0,53-12 0,-26-2 0,-1 3 0,2 1 0,0 3 0,61-2 0,-93 11 0,-1 0 0,0-2 0,0 0 0,0-2 0,0-1 0,35-13 0,-39 12 0,1 1 0,0 0 0,26-3 0,0 0 0,36-19 0,-73 24 0,15 18 0,41-5 0,-53-8 0,1 0 0,-2 1 0,1 0 0,0 0 0,14 6 0,32 21 0,-45-22 0,0 0 0,0-1 0,1-1 0,-1 0 0,23 5 0,-56-12 0,-38 2 0,34 1 0,0-1 0,1-1 0,-25-5 0,-141-44 0,-51-9 0,-342-36 0,354 70 0,-404 8 0,598 17 0,4 0 0,1 1 0,-57 10 0,57-5 0,0-1 0,0-2 0,0-1 0,0-1 0,0-1 0,0-2 0,0-1 0,-29-7 0,-62-16 0,-186-17 0,284 43 0,1 1 0,-1 1 0,1 1 0,-22 5 0,16-3 0,-46 4 0,69-9 0,-41 5 0,26 3 0,19-8 0,-1 1 0,1-1 0,0 1 0,-1-1 0,1 1 0,0-1 0,-1 1 0,1-1 0,0 1 0,0-1 0,-1 1 0,1-1 0,0 1 0,0-1 0,0 1 0,0-1 0,0 1 0,0-1 0,0 1 0,0 0 0,0-1 0,0 1 0,0-1 0,0 1 0,0-1 0,0 1 0,1-1 0,-1 2 0,1-1 0,0 1 0,1-1 0,-1 1 0,0-1 0,1 1 0,-1-1 0,1 0 0,-1 0 0,1 0 0,-1 0 0,1 0 0,0 0 0,0 0 0,-1 0 0,1-1 0,0 1 0,0-1 0,3 1 0,43 6 0,-31-6 0,40 8 0,2 0 0,72 1 0,-43-9 0,156 6 0,-202-3 0,-1 2 0,0 2 0,75 23 0,-54-8 0,67 22 0,-108-40 0,1 0 0,-1-2 0,0 0 0,33-1 0,-19 0 0,1 1 0,-1 1 0,47 13 0,-60-12 0,-22-5 0,2 1-80,0-1 0,0 1-1,0-1 1,0 1 0,0-1 0,0 0-1,0 0 1,1 0 0,-1 0-1,0 0 1,0 0 0,0-1-1,0 1 1,0-1 0,0 1-1,3-2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8:02.619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118 146 24575,'5'0'0,"39"-1"0,0 1 0,-1 3 0,1 2 0,62 14 0,-64-9 0,0-1 0,0-3 0,53 2 0,132-9 0,-87-2 0,-34 5 0,117-5 0,-213 2 0,-1 0 0,1-1 0,0 0 0,-1 0 0,0-1 0,1-1 0,-1 0 0,15-8 0,-15 3 0,-13 3 0,-21 0 0,-160 1 0,134 6 0,0-2 0,0-2 0,-93-18 0,44-6 0,40 10 0,0 2 0,-95-10 0,-26 22 0,111 4 0,-93-11 0,33-12 0,139 24 0,34 8 0,0-2 0,74 6 0,72-17 0,90 5 0,-261 1 0,-1 0 0,0 1 0,0 1 0,20 8 0,-17-6 0,0 0 0,35 6 0,484 104 0,-155-27 0,-270-71 0,0-5 0,192-1 0,1279-15 0,-880 3 0,-422 14 0,69-2 0,-210-27 0,22-1 0,85-8 0,-237 21 0,80-14 0,-82 13 0,0 1 0,-1-1 0,1-1 0,-1 0 0,0 0 0,0-1 0,9-6 0,-16 9 0,0 1 0,-1 0 0,1-1 0,0 1 0,-1-1 0,1 0 0,-1 1 0,1-1 0,-1 0 0,0 0 0,0 0 0,1 0 0,-2 0 0,1 0 0,0 0 0,0 0 0,-1-1 0,1 1 0,-1 0 0,1 0 0,-1 0 0,0-1 0,0 1 0,0 0 0,-1-3 0,0 3 0,1 0 0,-1 0 0,-1 0 0,1 0 0,0 0 0,0 0 0,-1 0 0,1 0 0,-1 0 0,0 1 0,1-1 0,-1 1 0,0-1 0,0 1 0,0 0 0,0 0 0,0 0 0,0 0 0,0 0 0,-1 0 0,1 0 0,0 1 0,0-1 0,-3 0 0,-30-3 0,1 1 0,-1 2 0,-55 5 0,7-1 0,0-1 0,-146-4 0,208 0-273,0 0 0,1-2 0,-1 0 0,-36-13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8:10.018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465 363 24575,'-13'0'0,"-1"1"0,1 1 0,0 0 0,-1 1 0,1 0 0,0 1 0,1 1 0,-1 0 0,1 0 0,0 1 0,-17 11 0,13-5 0,0 0 0,1 1 0,0 1 0,1 0 0,1 1 0,0 0 0,-12 20 0,22-30 0,-1 0 0,1 0 0,0 1 0,1-1 0,-1 1 0,1-1 0,-2 9 0,4-12 0,0-1 0,0 1 0,0-1 0,0 1 0,0 0 0,0-1 0,0 1 0,0-1 0,1 1 0,-1-1 0,1 1 0,-1-1 0,1 1 0,-1-1 0,1 0 0,0 1 0,0-1 0,0 0 0,0 1 0,0-1 0,0 0 0,0 0 0,0 0 0,0 0 0,0 0 0,1 0 0,-1 0 0,0 0 0,1-1 0,-1 1 0,1 0 0,2 0 0,8 2 0,1 0 0,-1 0 0,1-1 0,0-1 0,-1 0 0,1-1 0,24-2 0,-21 0 0,0 2 0,0 0 0,0 1 0,26 4 0,-38-4 0,0 0 0,1 0 0,-1 0 0,0-1 0,0 0 0,1 0 0,-1 0 0,0 0 0,1-1 0,-1 1 0,0-1 0,0 0 0,1-1 0,-1 1 0,0-1 0,0 1 0,4-4 0,-4 2 0,1-1 0,-1 0 0,0 0 0,0 0 0,0 0 0,-1 0 0,1-1 0,-1 0 0,0 1 0,-1-1 0,4-9 0,1-5 0,-2 1 0,0-1 0,-2 0 0,0 0 0,-1 0 0,0-32 0,-2 20 0,1 20 0,0-1 0,-1 0 0,-1 0 0,0 1 0,-1-1 0,0 0 0,-4-12 0,6 23 0,0 0 0,-1-1 0,1 1 0,-1 0 0,1 0 0,-1 0 0,0 0 0,1 0 0,-1 0 0,0 0 0,0 0 0,1 0 0,-1 0 0,0 0 0,0 1 0,0-1 0,0 0 0,0 1 0,0-1 0,-1 1 0,1-1 0,-2 0 0,2 1 0,0 0 0,0 0 0,0 1 0,-1-1 0,1 0 0,0 1 0,0-1 0,0 1 0,0-1 0,0 1 0,0-1 0,0 1 0,0 0 0,0 0 0,0-1 0,0 1 0,1 0 0,-2 2 0,-3 3 0,1 0 0,1 0 0,-1 0 0,1 1 0,0-1 0,-3 11 0,4-8 0,-1 1 0,2-1 0,0 1 0,0 0 0,0 0 0,1-1 0,1 1 0,0 0 0,4 19 0,-4-25 0,0 1 0,1 0 0,0-1 0,0 1 0,0-1 0,0 1 0,1-1 0,-1 0 0,1 0 0,0 0 0,0 0 0,1-1 0,-1 1 0,1-1 0,0 0 0,0 0 0,0 0 0,0-1 0,1 1 0,-1-1 0,7 3 0,3-1 0,5 3 0,0-1 0,1-1 0,25 3 0,-40-7 0,0-1 0,-1 1 0,1-1 0,0-1 0,-1 1 0,1 0 0,-1-1 0,1 0 0,0 0 0,-1-1 0,0 1 0,1-1 0,-1 0 0,0 0 0,0 0 0,0-1 0,0 1 0,0-1 0,5-6 0,-2 2 0,-1-1 0,0 0 0,0-1 0,-1 1 0,0-1 0,0 0 0,-1 0 0,0-1 0,-1 1 0,0-1 0,0 0 0,-1 0 0,-1 0 0,0 0 0,0-15 0,-1 19 0,0-1 0,-1 1 0,0 0 0,0-1 0,-1 1 0,0 0 0,0 0 0,0 0 0,-1 0 0,0 1 0,0-1 0,0 1 0,-1 0 0,0-1 0,0 2 0,0-1 0,-1 0 0,1 1 0,-1 0 0,0 0 0,0 0 0,-1 1 0,1-1 0,-1 1 0,-9-3 0,-3 0 0,0 0 0,-29-4 0,27 6 0,1 0 0,-24-10 0,6-2 0,27 11 0,0 0 0,-1 1 0,1 0 0,-1 1 0,0 0 0,-21-3 0,-225-7 0,87-2 0,333 16 0,-71-3 0,-54 3 0,-1-3 0,0-1 0,47-9 0,-37 4 0,0 3 0,1 2 0,81 5 0,-39 0 0,-6 0 0,103-4 0,-74-22 0,-92 20 0,0 0 0,-1-2 0,21-8 0,-18 7 0,0 0 0,25-4 0,-3 6 0,0 3 0,0 2 0,0 2 0,84 15 0,-109-15 0,23 3 0,54-3 0,-62-3 0,1 2 0,62 10 0,-58-4 0,1-3 0,44 0 0,48 5 0,-95-1 0,-1 1 0,-1 2 0,64 27 0,43 15 0,-97-40 0,-21-5 0,0-1 0,1-1 0,31 3 0,-49-9 0,0 0 0,0 1 0,0 1 0,0-1 0,-1 1 0,1 1 0,13 5 0,-18-6 0,0 0 0,0 0 0,0 0 0,-1 0 0,1 1 0,-1-1 0,1 1 0,-1 0 0,0-1 0,0 1 0,0 0 0,0 0 0,-1 1 0,1-1 0,-1 0 0,0 1 0,0-1 0,0 0 0,0 1 0,0 4 0,3 37 0,-2 0 0,-6 77 0,0-22 0,4-96 0,0 0 0,0 0 0,0 0 0,0 0 0,-1 0 0,0 0 0,0 0 0,0 0 0,0 0 0,0 0 0,-1 0 0,0 0 0,1-1 0,-2 1 0,1-1 0,0 1 0,-1-1 0,1 0 0,-1 0 0,0 0 0,0 0 0,0-1 0,0 1 0,-1-1 0,1 0 0,-1 0 0,1 0 0,-1 0 0,0 0 0,0-1 0,0 0 0,0 0 0,-5 1 0,-24 4 0,0-3 0,-1 0 0,1-2 0,-49-5 0,4 1 0,-726 3 0,784 1 0,0 1 0,-37 9 0,35-6 0,1-1 0,-31 1 0,-458-4 0,245-2 0,261 1 0,1 0 0,0 0 0,-1 0 0,1 0 0,0 0 0,0-1 0,-1 1 0,1-1 0,0 0 0,0 0 0,-1 0 0,1-1 0,0 1 0,0-1 0,1 1 0,-1-1 0,0 0 0,0 0 0,1 0 0,0-1 0,-1 1 0,1 0 0,0-1 0,0 0 0,0 1 0,0-1 0,1 0 0,-1 0 0,1 0 0,-1 0 0,1 0 0,0-1 0,1 1 0,-1 0 0,0 0 0,1-1 0,0 1 0,0 0 0,0-1 0,0 1 0,1-4 0,1-11 0,1 0 0,0 1 0,2-1 0,9-25 0,9-35 0,-23 77 0,0 0 0,0-1 0,0 1 0,0 0 0,1 0 0,-1-1 0,1 1 0,-1 0 0,1 0 0,-1 0 0,1-1 0,-1 1 0,1 0 0,0 0 0,0 0 0,1-1 0,-1 2 0,0 0 0,0 0 0,0 0 0,-1 0 0,1 0 0,0 0 0,0 0 0,0 0 0,0 0 0,0 0 0,0 1 0,0-1 0,0 0 0,0 1 0,1 0 0,12 4 0,20 3 0,44 6 0,27 6 0,-61-11 0,0-2 0,0-1 0,49-1 0,-41-2 0,35 10 0,0 0 0,18-2 0,17 1 0,-105-12 0,1-1 0,-1 0 0,0-1 0,-1-1 0,23-6 0,48-14 0,42-14 0,-112 31 0,-1 0 0,0-2 0,0 0 0,-1-1 0,20-14 0,-32 20 0,0 1 0,0-1 0,0 0 0,0 0 0,-1 0 0,1 0 0,-1 0 0,0 0 0,0-1 0,0 1 0,-1-1 0,1 1 0,-1-1 0,0 0 0,2-5 0,-3 7 0,0 0 0,0 0 0,0 0 0,-1 0 0,1 0 0,0 1 0,-1-1 0,1 0 0,-1 0 0,0 0 0,0 1 0,1-1 0,-1 0 0,0 1 0,0-1 0,-1 0 0,1 1 0,0 0 0,0-1 0,-1 1 0,1 0 0,-1-1 0,1 1 0,-1 0 0,1 0 0,-1 0 0,0 1 0,0-1 0,1 0 0,-1 1 0,0-1 0,0 1 0,-3-1 0,-27-5 0,1 2 0,-2 1 0,1 1 0,-52 4 0,11 0 0,-1033 67 0,705-34 0,167-11 0,204-17 0,30-4 0,7-1 0,47 3 0,721-3 0,-369-5 0,445 3 0,-815-2 0,0-1 0,-1-2 0,62-17 0,-21-6 0,-7 1 0,-57 24 0,57-14 0,-66 16 0,0 0 0,0 1 0,0 0 0,1-1 0,-1 1 0,0 1 0,0-1 0,0 0 0,0 1 0,0-1 0,0 1 0,0 0 0,0 0 0,0 0 0,0 1 0,0-1 0,5 4 0,-7-4 0,0 1 0,0-1 0,1 0 0,-1 0 0,-1 1 0,1-1 0,0 1 0,0-1 0,0 1 0,-1-1 0,1 1 0,-1-1 0,1 1 0,-1 0 0,0-1 0,1 1 0,-1-1 0,0 1 0,0 0 0,0-1 0,-1 1 0,1 0 0,0-1 0,0 1 0,-1 0 0,1-1 0,-1 1 0,0-1 0,1 1 0,-1-1 0,0 1 0,0-1 0,0 0 0,0 1 0,0-1 0,0 0 0,0 0 0,-2 2 0,-4 4 0,-1-1 0,0 1 0,0-1 0,-16 9 0,-17 8 0,-238 125 0,267-144-273,0 1 0,0-2 0,-1 0 0,-18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51:54.025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148 0 24575,'0'9'0,"1"0"0,1 0 0,0 0 0,5 16 0,6 26 0,-9 196 0,-6-140 0,-1-54 0,-3 0 0,-2-1 0,-30 101 0,20-87 0,-15 108 0,27 111 0,8-198 0,-14 140 0,-4 22 0,13-157 0,1-67 0,-1-1 0,-2 1 0,0-1 0,-14 38 0,117-297 0,-54 108 0,-5-1 0,-6-2 0,-6-1 0,-5-1 0,7-265 0,-34 218 0,-11 899 0,4-527 0,-16 485 0,29 96 0,-3-748 0,-1 1 0,-2 0 0,0-1 0,-18 48 0,2-1 0,-1 29 0,-16 192 0,18-120 0,-6 115 0,25-240 0,1 0 0,3 1 0,18 90 0,-9-74 0,-2 0 0,1 79 0,-12 136 0,-1-113 0,0-38 0,5 142 0,-3-263 0,1 0 0,1 0 0,-1 0 0,2-1 0,-1 1 0,1 0 0,0-1 0,1 1 0,0-1 0,0 0 0,1-1 0,0 1 0,0-1 0,1 0 0,0 0 0,0 0 0,1-1 0,0 0 0,0 0 0,0-1 0,13 8 0,-7-4 0,0 2 0,-1-1 0,13 16 0,-19-18 0,0-1 0,1 0 0,0 0 0,1-1 0,-1 0 0,1 0 0,0-1 0,0 0 0,1 0 0,0-1 0,16 6 0,-23-9 0,0-1 0,0 0 0,0 0 0,-1 0 0,1 0 0,0 0 0,0 0 0,0-1 0,-1 1 0,1-1 0,0 1 0,0-1 0,-1 0 0,1 1 0,0-1 0,-1 0 0,1 0 0,-1 0 0,1 0 0,-1 0 0,0-1 0,1 1 0,-1 0 0,0-1 0,0 1 0,0-1 0,0 1 0,0-1 0,0 1 0,0-1 0,-1 0 0,1 1 0,0-1 0,-1 0 0,0 0 0,1-2 0,2-9 0,-1 0 0,0 0 0,0-25 0,-2 30 0,-1-444 0,-2 164 0,3 276 0,-1-19 0,2 1 0,1-1 0,12-60 0,55-158 0,4-64 0,-58 243 0,4 0 0,3 1 0,46-101 0,-32 86 0,-14 33 0,30-85 0,-45 112 0,-1 1 0,-1-1 0,-1 0 0,1-27 0,-4-321 0,-3 189 0,2 182 0,0-14 0,0 0 0,-1 0 0,-1-1 0,0 1 0,-5-15 0,7 27 0,-1 1 0,0-1 0,0 1 0,0-1 0,0 1 0,0-1 0,-1 1 0,1 0 0,-1 0 0,1 0 0,-1 0 0,0 0 0,0 0 0,0 0 0,0 0 0,0 1 0,0-1 0,0 1 0,-1-1 0,1 1 0,0 0 0,-1 0 0,1 0 0,-1 0 0,1 1 0,-1-1 0,0 1 0,1-1 0,-1 1 0,0 0 0,1 0 0,-1 0 0,1 0 0,-1 1 0,0-1 0,1 1 0,-5 1 0,-4 2 0,0 0 0,0 1 0,1 0 0,-1 1 0,1 0 0,0 1 0,1 0 0,-1 0 0,-7 10 0,-76 84 0,86-93 0,-19 25 0,0 0 0,2 2 0,2 0 0,1 2 0,2 0 0,1 1 0,2 1 0,2 1 0,2 0 0,1 0 0,-9 76 0,11 48 0,14 175 0,1-63 0,-6-249 0,-1-4 0,0 1 0,2 0 0,1 0 0,1 0 0,1-1 0,11 37 0,-15-59 0,0 0 0,0 0 0,0-1 0,1 1 0,-1 0 0,0 0 0,0 0 0,1-1 0,-1 1 0,1 0 0,-1 0 0,0-1 0,1 1 0,-1 0 0,1-1 0,0 1 0,-1-1 0,1 1 0,0-1 0,-1 1 0,1-1 0,0 1 0,-1-1 0,1 1 0,0-1 0,0 0 0,-1 0 0,1 1 0,0-1 0,0 0 0,0 0 0,0 0 0,-1 0 0,1 0 0,0 0 0,0 0 0,0 0 0,0 0 0,-1 0 0,1 0 0,0-1 0,0 1 0,0 0 0,-1-1 0,1 1 0,0 0 0,-1-1 0,1 1 0,0-1 0,-1 1 0,1-1 0,0 1 0,-1-1 0,1 0 0,-1 1 0,1-1 0,-1 0 0,1 0 0,4-5 0,0-1 0,-1 1 0,0-1 0,0 0 0,4-9 0,2-14 0,-1 0 0,-1 0 0,-2-1 0,5-46 0,-2-130 0,-9 181 0,0-375 0,-2 209 0,-1 136 0,-13-74 0,1 20 0,-94-1871-1532,108 1897 1591,-12-96 0,5 119 356,1-89 0,7 131-357,1 1 1,1-1-1,1 1 1,0 0-1,1 0 0,1 0 1,1 1-1,0-1 1,12-20-1,-10 26 54,0 1 1,17-19-1,12-16-1814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8:36.679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1348 804 24575,'31'0'0,"185"-4"0,-163 1 0,0-3 0,54-14 0,47-23 0,-81 20 0,86-14 0,-111 32 0,-1 3 0,67 4 0,-28 0 0,665 38 0,-8 83 0,-533-61 0,-22-5 0,-150-48 0,0-2 0,1-1 0,41 0 0,293-9 0,-358 3 0,-1-1 0,1 0 0,-1-1 0,0-1 0,0 0 0,0-1 0,17-7 0,-25 9 0,0-1 0,1-1 0,-1 1 0,0-1 0,-1 0 0,1 0 0,-1-1 0,0 1 0,0-1 0,0-1 0,-1 1 0,1 0 0,-1-1 0,-1 0 0,1 0 0,4-12 0,-2 4 0,-5 13 0,0-1 0,0 0 0,0 0 0,0 0 0,0 0 0,0 0 0,0 0 0,-1 0 0,1 0 0,-1-1 0,0 1 0,0 0 0,1 0 0,-1 0 0,-1 0 0,1-1 0,0 1 0,0 0 0,-1 0 0,1 0 0,-1 0 0,0 0 0,0 0 0,0 0 0,0 0 0,0 0 0,0 0 0,-2-2 0,-8-7 0,-1 0 0,0 1 0,-1 0 0,0 1 0,-25-13 0,-79-31 0,99 46 0,-132-53 0,-2 7 0,-3 7 0,-172-28 0,312 71 0,-239-37 0,177 31 0,-103 2 0,-471 10 0,361-4 0,276 0 0,-1 0 0,1-1 0,0 0 0,1-1 0,-1-1 0,-19-8 0,-75-39 0,67 30 0,-296-157 0,311 164 0,6 1 0,-2 1 0,1 2 0,-1 0 0,-43-12 0,62 21 0,-1 0 0,1 1 0,0 0 0,0-1 0,-1 1 0,1 0 0,0 1 0,-1-1 0,1 1 0,0-1 0,0 1 0,0 0 0,-1 0 0,1 0 0,0 1 0,0-1 0,0 1 0,1-1 0,-1 1 0,0 0 0,1 0 0,-1 0 0,-3 5 0,-1 2 0,0 1 0,0 0 0,1 1 0,1-1 0,-5 14 0,-4 5 0,2 1 0,0 0 0,2 1 0,1 0 0,2 1 0,-5 48 0,8-39 0,3 49 0,2-67 0,0 0 0,-2 1 0,0-1 0,-2 0 0,-1 0 0,0-1 0,-11 32 0,6-34 0,1 1 0,-1 0 0,-1 0 0,-13 20 0,20-37 0,-1 1 0,1-1 0,-1 1 0,1-1 0,-1 0 0,-1 0 0,1-1 0,0 1 0,-1-1 0,0 0 0,1 0 0,-1-1 0,0 1 0,-1-1 0,1 0 0,0-1 0,-10 3 0,0-3 0,0-1 0,-1 0 0,1-1 0,0-1 0,0 0 0,1-1 0,-1-1 0,0 0 0,1-1 0,0-1 0,-22-11 0,-13-11 0,-80-60 0,98 65 0,4 3 0,0-1 0,2-1 0,0-1 0,1-2 0,-23-31 0,45 53 0,0 0 0,0-1 0,0 1 0,0-1 0,0 0 0,1 1 0,0-1 0,-1 0 0,0-6 0,2 9 0,0 0 0,0 0 0,0-1 0,0 1 0,1 0 0,-1 0 0,0 0 0,0 0 0,1 0 0,-1-1 0,1 1 0,-1 0 0,1 0 0,-1 0 0,1 0 0,0 0 0,-1 0 0,1 0 0,0 1 0,0-1 0,0 0 0,0 0 0,-1 0 0,1 1 0,0-1 0,1 1 0,-1-1 0,0 1 0,0-1 0,0 1 0,0-1 0,0 1 0,0 0 0,0 0 0,1-1 0,1 1 0,8-1 0,-1 0 0,1 1 0,0 0 0,0 1 0,0 0 0,13 3 0,71 22 0,-30-8 0,539 99 0,7-34 0,-234-34 0,-366-47 0,158 28 0,-132-17 0,-37-13 0,0 0 0,0 0 0,0 0 0,-1 0 0,1 0 0,0 0 0,0 0 0,0 0 0,0 1 0,-1-1 0,1 0 0,0 0 0,0 0 0,0 0 0,0 0 0,0 1 0,-1-1 0,1 0 0,0 0 0,0 0 0,0 1 0,0-1 0,0 0 0,0 0 0,0 0 0,0 1 0,0-1 0,0 0 0,0 0 0,0 0 0,0 1 0,0-1 0,0 0 0,0 0 0,0 0 0,0 1 0,0-1 0,0 0 0,0 0 0,0 0 0,0 1 0,0-1 0,0 0 0,0 0 0,1 0 0,-1 0 0,0 1 0,0-1 0,0 0 0,0 0 0,0 0 0,1 0 0,-1 0 0,0 1 0,0-1 0,0 0 0,1 0 0,-22 1 0,-18-7 0,0-2 0,-61-20 0,-21-5 0,43 19 0,-151-6 0,-82 22 0,160 0 0,-520-1 0,657-1 0,0-1 0,1-1 0,-1 0 0,1-1 0,0-1 0,-21-8 0,-73-40 0,28 12 0,-69-18 0,113 44 0,2-3 0,1-1 0,-43-30 0,38 23 0,-71-35 0,85 48 0,-1 2 0,-1 0 0,0 2 0,0 1 0,0 1 0,-35-4 0,-16 9 0,48 2 0,-57-6 0,78 4 0,0 0 0,-1-1 0,1 0 0,0 0 0,0 0 0,1-1 0,-1 0 0,0-1 0,1 1 0,0-1 0,0 0 0,-8-8 0,52 42 0,61 35 0,-42-35 0,-27-16 0,0 3 0,-1 0 0,29 24 0,-51-35 0,1 0 0,-1 1 0,-1 0 0,1 0 0,-1 1 0,-1-1 0,1 1 0,-1 1 0,-1-1 0,1 1 0,-2 0 0,1 0 0,-1 0 0,0 0 0,2 14 0,-4-14 0,0 1 0,0 0 0,1 0 0,1 0 0,4 12 0,-6-19 0,0-1 0,1 1 0,-1-1 0,1 1 0,-1-1 0,1 0 0,0 1 0,0-1 0,0 0 0,0 0 0,0 0 0,1-1 0,-1 1 0,1-1 0,-1 1 0,1-1 0,-1 0 0,1 1 0,5 0 0,-2-1 0,0 1 0,0-1 0,0 2 0,-1-1 0,1 0 0,0 1 0,-1 0 0,7 5 0,-10-5 0,1-1 0,-1 1 0,0 0 0,0 0 0,0 0 0,0 0 0,-1 0 0,1 0 0,-1 1 0,0-1 0,0 0 0,0 1 0,0-1 0,0 1 0,-1-1 0,0 6 0,3 43 0,-6 59 0,0-20 0,3-84 0,0-1 0,0 1 0,-1 0 0,1-1 0,-2 1 0,1 0 0,-1-1 0,0 1 0,-5 9 0,30-104 0,-17 66 0,-2 1 0,0-1 0,-1 0 0,0-32 0,-3 48 0,-1 0 0,1 0 0,-1 0 0,0 0 0,-1-1 0,1 1 0,-1 1 0,-1-1 0,1 0 0,-1 0 0,0 1 0,0 0 0,0-1 0,-1 1 0,0 0 0,0 1 0,0-1 0,0 1 0,-1 0 0,-7-6 0,-4 0 0,9 6 0,0-1 0,0 0 0,0-1 0,0 1 0,-9-11 0,7 6 0,-1 0 0,0 1 0,-1 0 0,0 1 0,-1 0 0,-14-7 0,11 7 0,1-1 0,0 0 0,1-1 0,-13-13 0,-27-38 0,37 41 0,-1 1 0,-1 0 0,-28-22 0,22 24 0,-47-23 0,42 24 0,28 16 0,1 0 0,-1 0 0,1 0 0,-1 0 0,1-1 0,-1 1 0,1 0 0,-1 0 0,1-1 0,0 1 0,-1 0 0,1-1 0,-1 1 0,1 0 0,0-1 0,-1 1 0,1-1 0,0 1 0,0-1 0,-1 1 0,1-1 0,0 1 0,0-1 0,-1 1 0,1-1 0,0 0 0,11-4 0,29 3 0,-35 2 0,58 0 0,109 16 0,63 26 0,-34-5 0,-35-3 0,-140-27 0,-1 2 0,0 1 0,-1 1 0,32 19 0,-10-3 0,2-1 0,1-3 0,1-2 0,1-2 0,86 20 0,50 6 0,-46-9 0,248 31 0,-288-58 0,302 16 0,450 49 0,-285-12 0,-462-58 0,-89-4 0,-69 0 0,-764-47 0,625 31 0,-101-13 0,-470-107 0,90-5 0,641 135 0,-45-4 0,51 8 0,-48-12 0,73 14 0,-1 0 0,1 0 0,0 0 0,-1 0 0,1 0 0,-1 0 0,1 0 0,-1 0 0,1 0 0,-1-1 0,1 1 0,0 0 0,-1 0 0,1 0 0,0-1 0,-1 1 0,1 0 0,-1 0 0,1-1 0,0 1 0,0 0 0,-1-1 0,1 1 0,0-1 0,-1 1 0,1 0 0,0-1 0,15-4 0,62-3 0,137 5 0,-103 4 0,235-1-50,504-5-307,-4-31 114,-519-1 243,-223 8 274,-77 21-149,1 0 1,42-6-1,-55 12-125,-16 1 0,-28 0 0,5 1 0,-598-68 0,303 24 0,-522-11 0,313 57-1365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9:50:26.20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8:50.830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1 60 24575,'79'-2'0,"99"-14"0,-62 6 0,188 7 0,-154 5 0,-47 0 0,117-5 0,-154-10 0,-49 9 0,-1 0 0,26-1 0,408 2 0,-229 5 0,3596-2 0,-3804 0 0,-1 1 0,1 0 0,0 1 0,-1 1 0,1 0 0,-1 0 0,20 9 0,-28-10 0,1 0 0,0 0 0,-1 1 0,1 0 0,-1 0 0,0 0 0,0 0 0,0 1 0,0 0 0,0-1 0,-1 1 0,0 1 0,0-1 0,0 0 0,0 1 0,-1 0 0,0-1 0,0 1 0,0 0 0,2 9 0,-2 0 0,0-1 0,-1 0 0,-1 0 0,0 0 0,0 1 0,-2-1 0,-3 17 0,5-26 0,-1 0 0,-1 0 0,1 0 0,0 0 0,-1-1 0,0 1 0,0 0 0,0-1 0,0 0 0,0 1 0,-1-1 0,0 0 0,1 0 0,-1 0 0,0-1 0,-1 1 0,1-1 0,0 0 0,-1 0 0,1 0 0,-1 0 0,0 0 0,1-1 0,-1 1 0,0-1 0,0 0 0,-6 0 0,-457 24 0,454-25 0,-433 16 0,145 7 0,68-7 0,-807 13-399,858-29-567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8:56.310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521 448 24575,'1'-1'0,"-1"0"0,1 0 0,-1-1 0,1 1 0,-1 0 0,1 0 0,0 0 0,0 0 0,0 0 0,-1 0 0,1 0 0,0 0 0,0 0 0,0 0 0,1 1 0,-1-1 0,0 0 0,0 1 0,0-1 0,0 1 0,1-1 0,-1 1 0,0-1 0,0 1 0,1 0 0,-1 0 0,3 0 0,41-6 0,-39 6 0,3 0 0,0-1 0,0-1 0,0 1 0,0-1 0,0-1 0,-1 0 0,1 0 0,-1-1 0,1 0 0,-1 0 0,-1-1 0,11-7 0,36-20 0,-46 29 0,-1 0 0,0-1 0,0 0 0,0 0 0,0-1 0,-1 0 0,0 0 0,0 0 0,0-1 0,-1 0 0,1 0 0,-2-1 0,8-10 0,-11 15 0,3-5 0,-1 0 0,0 1 0,0-2 0,-1 1 0,3-13 0,-5 18 0,1 0 0,-1 0 0,0 0 0,-1 0 0,1 0 0,0 0 0,0 0 0,-1 1 0,1-1 0,-1 0 0,0 0 0,1 0 0,-1 1 0,0-1 0,0 0 0,0 1 0,0-1 0,-1 1 0,1-1 0,0 1 0,-1-1 0,1 1 0,0 0 0,-1 0 0,0 0 0,1 0 0,-1 0 0,-2-1 0,-5-2 0,-1 0 0,1 1 0,-1 0 0,0 0 0,0 1 0,0 1 0,0 0 0,-1 0 0,1 1 0,0 0 0,0 1 0,0 0 0,-18 4 0,-11 5 0,0 2 0,-43 19 0,46-16 0,36-15 0,-1 0 0,0 0 0,0 0 0,1 0 0,-1 1 0,0-1 0,0 0 0,1 1 0,-1-1 0,0 0 0,1 1 0,-1-1 0,1 1 0,-1-1 0,0 1 0,1-1 0,-1 1 0,1-1 0,-1 1 0,1-1 0,0 1 0,-1 1 0,15 2 0,43-4 0,-47 0 0,776-2 0,-751 3 0,51 10 0,-64-7 0,0-1 0,1-1 0,-1-1 0,0 0 0,1-2 0,24-4 0,65-26 0,-23 5 0,58-5 0,-65 15 0,134-43 0,-192 52 0,1 1 0,-1 2 0,1 0 0,0 2 0,1 0 0,41 4 0,0-1 0,-770 0 0,370-2 0,-512-28 0,140 0 0,695 29 0,22 1 0,27-1 0,363 1 0,432 11 0,249 4 0,-1082-16 0,430 28 0,-160-6 0,-222-20 0,-26-2 0,1 1 0,-1 1 0,1 1 0,-1 0 0,0 2 0,26 9 0,-46-12 0,0-1 0,-1 1 0,1 0 0,0 0 0,-1-1 0,0 2 0,1-1 0,-1 0 0,0 0 0,0 1 0,0 0 0,0-1 0,0 1 0,-1 0 0,1 0 0,-1-1 0,0 1 0,2 6 0,-1 4 0,1 0 0,-1 0 0,-1 18 0,2 2 0,-2-21 0,1 4 0,0 0 0,-1 1 0,-1-1 0,-2 20 0,2-32 0,-1-1 0,1 0 0,-1 1 0,0-1 0,0 0 0,0 0 0,0 1 0,-1-1 0,1 0 0,-1 0 0,0-1 0,1 1 0,-2 0 0,1-1 0,0 1 0,0-1 0,-1 1 0,1-1 0,-1 0 0,0 0 0,0 0 0,0-1 0,0 1 0,0-1 0,0 1 0,-5 1 0,-82 16 0,0-3 0,-1-4 0,-181 0 0,250-12 0,-81-2 0,0 5 0,-109 17 0,38 13 0,64-11 0,-188 14 0,156-22 0,88-7 0,-60 0 0,36-6 0,37 1 0,0-2 0,-78-9 0,89-2 0,30 11 0,0 0 0,0 0 0,0 0 0,0 0 0,-1 0 0,1 0 0,0 0 0,0 0 0,0 0 0,0 0 0,0 0 0,-1-1 0,1 1 0,0 0 0,0 0 0,0 0 0,0 0 0,0 0 0,0-1 0,0 1 0,-1 0 0,1 0 0,0 0 0,0 0 0,0-1 0,0 1 0,0 0 0,0 0 0,0 0 0,0 0 0,0-1 0,0 1 0,0 0 0,0 0 0,0 0 0,0-1 0,0 1 0,0 0 0,0 0 0,0 0 0,1-1 0,14-3 0,46-1 0,89 5 0,-68 2 0,113 12 0,-29 0 0,53-13 0,-113-4 0,1 6 0,128 19 0,22 30 0,-202-41 0,75 6 0,-50-9 0,-107-9 0,-49 2 0,16 0 0,-397 15 0,-319-3 0,495-15 0,-638 2-1365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9:09.631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44 510 24575,'0'0'0,"-1"1"0,0 0 0,0 0 0,0-1 0,1 1 0,-1-1 0,0 1 0,0-1 0,0 1 0,0-1 0,0 1 0,0-1 0,0 0 0,0 1 0,0-1 0,0 0 0,0 0 0,0 0 0,0 0 0,-1 0 0,1 0 0,0-1 0,1 1 0,-1 0 0,1-1 0,-1 1 0,1-1 0,-1 1 0,1-1 0,0 1 0,-1-1 0,1 1 0,-1-1 0,1 1 0,0-1 0,0 0 0,-1 1 0,1-1 0,0 1 0,0-1 0,0 0 0,0 1 0,-1-1 0,1 0 0,0 1 0,0-1 0,0 0 0,0 1 0,1-1 0,-1 0 0,0 1 0,0-1 0,0 1 0,0-1 0,1 0 0,0 0 0,3-13 0,1 1 0,0 0 0,1 0 0,1 0 0,14-21 0,-1 6 0,32-34 0,-36 45 0,1 2 0,1 0 0,0 1 0,1 1 0,1 1 0,0 0 0,0 2 0,1 0 0,1 1 0,-1 1 0,1 1 0,37-6 0,-11 6 0,1 1 0,0 3 0,-1 2 0,95 11 0,-140-10 0,0 0 0,0 0 0,0 1 0,0-1 0,-1 1 0,1 0 0,0 0 0,-1 0 0,1 0 0,0 0 0,-1 0 0,0 1 0,1 0 0,-1-1 0,0 1 0,0 0 0,0 0 0,0 0 0,0 0 0,0 0 0,3 5 0,-3-1 0,0 0 0,0 0 0,-1 1 0,1-1 0,-1 0 0,-1 0 0,1 1 0,-2 10 0,1-2 0,1 32 0,-2 0 0,-3 0 0,-12 65 0,14-105 0,0 0 0,-1 0 0,0-1 0,0 1 0,0-1 0,-1 0 0,0 0 0,0 0 0,0 0 0,-1-1 0,0 1 0,-6 5 0,0-3 0,1-1 0,-1 1 0,0-2 0,-1 1 0,0-1 0,-14 4 0,-12 2 0,0-2 0,0-1 0,-58 4 0,-1-3 0,-155-5 0,244-6 0,0 1 0,0-1 0,-1 0 0,1-1 0,0 0 0,0 0 0,0-1 0,-9-4 0,16 6 0,-1-1 0,0 1 0,0 0 0,0 0 0,0-1 0,1 1 0,-1-1 0,1 0 0,-1 1 0,1-1 0,0 0 0,0 0 0,0 0 0,0 0 0,0 0 0,0 0 0,0 0 0,0 0 0,1 0 0,-1 0 0,1 0 0,0-1 0,0 1 0,-1 0 0,1 0 0,1-1 0,-1 1 0,0 0 0,0 0 0,1 0 0,0 0 0,-1-1 0,1 1 0,1-3 0,2-2 0,-1 0 0,2 0 0,-1 0 0,0 1 0,1-1 0,1 1 0,-1 0 0,1 0 0,0 1 0,0 0 0,0 0 0,1 0 0,0 1 0,0 0 0,0 0 0,13-4 0,3 0 0,-1 0 0,1 2 0,-1 1 0,38-4 0,411 1 0,-325 11 0,-104-4 0,-24 0 0,0 1 0,0 0 0,0 2 0,0 0 0,0 0 0,-1 2 0,21 6 0,-35-8 0,0-1 0,-1 1 0,1-1 0,0 1 0,-1 0 0,0 0 0,1 0 0,-1 0 0,0 0 0,0 1 0,0-1 0,-1 1 0,1-1 0,0 1 0,-1 0 0,0-1 0,0 1 0,1 0 0,-2 0 0,1 0 0,0 0 0,-1 0 0,1 0 0,-1 0 0,0 5 0,0 7 0,-1-1 0,0 1 0,-8 28 0,7-33 0,1-6 0,0 0 0,-1 0 0,1-1 0,-1 1 0,0 0 0,0-1 0,0 1 0,0-1 0,-1 0 0,1 0 0,-1 0 0,0 0 0,0 0 0,0-1 0,0 1 0,-1-1 0,1 0 0,0 0 0,-1 0 0,0 0 0,1 0 0,-1-1 0,0 0 0,0 0 0,-7 1 0,-10 2 0,0-2 0,-1 0 0,-37-3 0,28 0 0,-80 0 0,1-6 0,0-4 0,1-5 0,-169-48 0,263 60 0,-63-23 0,72 24 0,1 0 0,-1 0 0,1 0 0,0 0 0,0-1 0,0 0 0,0 0 0,1 0 0,-1-1 0,-5-7 0,9 10 0,0 0 0,0-1 0,0 1 0,0-1 0,0 1 0,0-1 0,1 1 0,-1-1 0,1 1 0,0-1 0,0 1 0,0-1 0,0 1 0,0-1 0,0 0 0,1 1 0,-1-1 0,1 1 0,0-1 0,0 1 0,-1 0 0,2-1 0,-1 1 0,0 0 0,0 0 0,1 0 0,-1-1 0,5-2 0,2-4 0,0 0 0,1 1 0,0 0 0,18-11 0,12-7 0,72-36 0,-87 52 0,0 0 0,0 1 0,1 2 0,46-8 0,51 3 0,1 6 0,151 12 0,-71 16 0,-135-13 0,-19 0 0,82 25 0,-29-5 0,-37-13 0,32 9 0,198 24 0,-284-48 0,-1-1 0,0 0 0,1-1 0,-1 0 0,0-1 0,0 0 0,0 0 0,13-5 0,-17 4 0,0 1 0,-1-1 0,1-1 0,-1 1 0,0-1 0,0 1 0,0-1 0,0-1 0,-1 1 0,0-1 0,0 1 0,0-1 0,0-1 0,4-9 0,-7 13 0,6-12 0,1-1 0,0 1 0,0 0 0,2 1 0,11-14 0,-12 18 0,-1-1 0,0-1 0,-1 1 0,0-1 0,-1-1 0,0 1 0,-1-1 0,0 0 0,-1 0 0,0 0 0,2-15 0,-5 22 0,0 0 0,0 0 0,-1 1 0,0-1 0,0 0 0,0 0 0,-1 1 0,1-1 0,-1 0 0,0 0 0,-1 1 0,1-1 0,-1 1 0,0-1 0,0 1 0,0 0 0,-1 0 0,1 0 0,-1 0 0,0 0 0,0 1 0,-1-1 0,1 1 0,-1 0 0,1 0 0,-1 0 0,0 0 0,0 1 0,0-1 0,-1 1 0,1 0 0,-8-2 0,1 0 0,0 1 0,-1 1 0,1-1 0,-1 2 0,0 0 0,1 0 0,-1 1 0,0 0 0,1 1 0,-23 5 0,0 3 0,1 1 0,-41 19 0,36-13 0,-46 12 0,-60 2 0,88-20 0,2 2 0,-1 3 0,-52 22 0,-18 3 0,111-36 0,210-82 0,-165 66 0,0 2 0,0 1 0,0 1 0,1 2 0,62-5 0,168 12 0,-133 3 0,-53-3 0,104 16 0,-114-10 0,100-2 0,-161-5 0,-1 0 0,1 0 0,0 1 0,0-1 0,0 1 0,-1 0 0,1 1 0,-1-1 0,1 1 0,-1 0 0,1 0 0,-1 0 0,0 0 0,0 1 0,0 0 0,6 5 0,-4-1 0,0 1 0,-1-1 0,0 1 0,0 0 0,-1 0 0,0 0 0,6 16 0,12 30 0,-13-34 0,-1 0 0,0 1 0,7 37 0,-13-47 0,0-1 0,-1 1 0,0 0 0,-1 0 0,0 0 0,-3 18 0,2-25 0,0-1 0,0 1 0,0-1 0,-1 0 0,1 1 0,-1-1 0,0 0 0,0 0 0,0 0 0,0 0 0,-1-1 0,1 1 0,-1-1 0,0 1 0,1-1 0,-1 0 0,0 0 0,0 0 0,-1 0 0,1 0 0,0-1 0,0 0 0,-6 2 0,-12 2 0,1-1 0,-1-1 0,1-1 0,-32-1 0,-32 4 0,-40 6 0,-173-8 0,37-2 0,148 9 0,-181 41 0,263-45 0,-42 5 0,-1-4 0,0-3 0,-81-6 0,51 0 0,-240 1 0,335 1 0,-1 2 0,0-1 0,1 1 0,-1 0 0,1 1 0,0 0 0,0 0 0,0 1 0,0 0 0,0 0 0,1 1 0,-11 8 0,7-5 0,0-1 0,0 0 0,-1-1 0,-23 9 0,-12-3 0,31-8 0,0 0 0,0 0 0,1 2 0,-24 11 0,38-16 0,-1-1 0,1 1 0,0-1 0,0 1 0,-1 0 0,1-1 0,0 1 0,0 0 0,0 0 0,0 0 0,0 0 0,0 0 0,0 0 0,0 0 0,1 0 0,-1 0 0,0 1 0,1-1 0,-1 0 0,0 0 0,1 1 0,0-1 0,-1 0 0,1 3 0,0-3 0,1 0 0,0 0 0,-1 0 0,1 0 0,0 0 0,0 0 0,0 0 0,0 0 0,0 0 0,0 0 0,0 0 0,0-1 0,0 1 0,0 0 0,0-1 0,0 1 0,1-1 0,-1 1 0,2 0 0,11 3 0,-1-1 0,1 0 0,21 1 0,402 0 0,-227-7 0,-28-11 0,-14 0 0,21 19 0,242 38 0,-336-31 0,15 1 0,0-4 0,176-8 0,-138-22 0,-125 17 0,-51 12 0,0 1 0,-28 13 0,15-5 0,-66 17 0,9-15 0,-149 9 0,-126-25 197,190-6-1759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52:49.965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198 1 24575,'0'16'0,"-4"140"0,2-127 0,-2 0 0,-2 0 0,-11 38 0,-13 23 0,-24 82 0,46-140 0,2 0 0,1 1 0,-2 50 0,9 449 0,0-175 0,-2 355 0,-15-543 0,8-111 0,0 57 0,8-31 0,1-23 0,-2 0 0,-13 85 0,1-40 0,4 1 0,9 144 0,1-94 0,-4-13 0,5 159 0,10-205 0,-7-65 0,3 50 0,-9 474 0,-1-267 0,2-272 0,1-1 0,1 0 0,1 0 0,0 0 0,1 0 0,1-1 0,0 1 0,1-2 0,1 1 0,0-1 0,2 0 0,-1-1 0,17 19 0,-15-17 0,-1 1 0,0 0 0,-2 1 0,0 0 0,7 21 0,16 36 0,-10-31 0,43 75 0,-64-118 0,0 0 0,1 0 0,-1 0 0,1 0 0,0 0 0,-1 0 0,1 0 0,0 0 0,0 0 0,-1-1 0,1 1 0,0 0 0,0 0 0,0-1 0,0 1 0,0-1 0,0 1 0,0-1 0,0 1 0,0-1 0,0 1 0,2-1 0,-2 0 0,0-1 0,-1 1 0,1-1 0,0 0 0,-1 1 0,1-1 0,0 0 0,-1 1 0,1-1 0,-1 0 0,1 1 0,-1-1 0,1 0 0,-1 0 0,0 0 0,0 0 0,1 1 0,-1-1 0,0 0 0,0 0 0,0-1 0,2-12 0,-1 0 0,0-21 0,-1 30 0,-4-521 0,2 475 0,-3 0 0,-17-72 0,11 66 0,-6-86 0,16-129 0,3 143 0,-1 106 0,2 1 0,0 1 0,2-1 0,10-32 0,-7 37 0,0-1 0,0 1 0,2 1 0,0 0 0,23-27 0,9-15 0,9-20 0,-1 3 0,52-104 0,-98 168 0,1-1 0,-2 0 0,0 1 0,0-1 0,-1-1 0,-1 1 0,0 0 0,-1-20 0,0 22 0,-1 0 0,0 1 0,0-1 0,-1 1 0,-1-1 0,0 1 0,0 0 0,0 0 0,-1 0 0,-1 0 0,-6-9 0,5 10 0,-1 0 0,-1 1 0,-12-10 0,13 11 0,0 0 0,0 0 0,0-1 0,1 0 0,-6-9 0,0-1 0,2-2 0,0 0 0,1 0 0,1 0 0,0-1 0,2-1 0,0 1 0,2-1 0,0 0 0,1 0 0,0-34 0,3-4 0,-8-190 0,-11-491 0,21 504 0,-2 164 0,1-87 0,-23-191 0,-36-238 0,53 442 0,6 129 0,-1 17 0,0 0 0,0 0 0,0 0 0,0 1 0,0-1 0,0 0 0,0 0 0,0 0 0,0 0 0,0 0 0,0 0 0,0 0 0,0 0 0,1 0 0,-1 0 0,0 0 0,0 0 0,0 0 0,0 0 0,0 0 0,0 0 0,0 0 0,0 0 0,0 0 0,0 0 0,0 0 0,0 0 0,0 0 0,0 0 0,0 0 0,1 0 0,-1 0 0,0 0 0,0 0 0,0 0 0,0 0 0,0 0 0,0 0 0,0 0 0,0 0 0,0 0 0,0 0 0,0 0 0,0 0 0,0 0 0,0 0 0,0 0 0,0 0 0,1 0 0,-1 0 0,0 0 0,0 0 0,0-1 0,0 1 0,0 0 0,0 0 0,0 0 0,0 0 0,0 0 0,0 0 0,7 28 0,17 154 0,-8-41 0,18 203 0,-32-279 0,-4-1 0,-2 0 0,-18 90 0,-104 343 0,-25 133 0,134-502 0,-2 149 0,22 128 0,-3-400 0,0 424 0,2-416 0,-1 0 0,2 0 0,-1 0 0,2-1 0,0 1 0,0-1 0,1 0 0,1 0 0,0 0 0,12 17 0,-9-14 0,0 0 0,-1 1 0,-1 0 0,10 33 0,-11-25 0,-2-2 0,2-1 0,0 1 0,1-1 0,12 23 0,7 10 341,-19-40-696,-17-35-996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9:03.704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1 31 24575,'17'1'0,"0"1"0,1 0 0,19 6 0,-17-3 0,0-1 0,23 1 0,462-2 0,-262-5 0,-66 0 0,198 4 0,-170 11 0,101 2 0,1637-16 0,-1713-13 0,-19 0 0,532 13 0,-352 3 0,-371-4 0,1 0 0,37-9 0,-35 6 0,-1 2 0,27-3 0,256 6 0,-143 1 0,-140-2 0,0-1 0,40-10 0,-38 7 0,-1 1 0,28-2 0,3 6-1365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9:15.027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593 612 24575,'-2'-8'0,"1"0"0,-1 0 0,-1 0 0,1 0 0,-1 0 0,-7-12 0,5 10 0,2 4 0,1 0 0,-1 0 0,1 0 0,0-1 0,0 1 0,1-1 0,-1-10 0,2 14 0,0 1 0,0 0 0,1-1 0,-1 1 0,1 0 0,0-1 0,-1 1 0,1 0 0,0-1 0,0 1 0,0 0 0,1 0 0,-1 0 0,0 0 0,1 0 0,0 1 0,-1-1 0,1 0 0,0 1 0,0-1 0,0 1 0,0-1 0,0 1 0,0 0 0,2-1 0,20-7 0,-1 0 0,1 2 0,0 1 0,1 1 0,-1 0 0,35 0 0,-32 2 0,714-47 0,-724 49 0,-1 1 0,1 1 0,-1 0 0,1 1 0,-1 1 0,18 5 0,-30-7 0,1 1 0,-1-1 0,0 1 0,0 0 0,0 1 0,0-1 0,-1 1 0,1-1 0,-1 1 0,1 0 0,-1 1 0,0-1 0,0 1 0,0-1 0,-1 1 0,1 0 0,-1 0 0,0 0 0,0 0 0,-1 0 0,1 0 0,-1 0 0,1 1 0,-2-1 0,1 1 0,0 7 0,0-7 0,-1-1 0,0 0 0,0 1 0,-1-1 0,1 1 0,-1-1 0,0 0 0,0 1 0,-1-1 0,1 0 0,-1 0 0,0 0 0,0 0 0,0 0 0,-5 6 0,2-4 0,0-1 0,0 0 0,-1-1 0,0 1 0,1-1 0,-2 0 0,1 0 0,-13 5 0,-7 1 0,-1-2 0,0-1 0,-55 7 0,77-13 0,-102 13 0,-1-6 0,1-4 0,-1-5 0,-190-25 0,242 15 0,1-2 0,-95-36 0,-98-59 0,235 103 0,7 2 0,-1 0 0,1-1 0,0 1 0,0-1 0,0-1 0,0 1 0,1-1 0,0 0 0,0 0 0,0 0 0,1-1 0,-1 0 0,1 0 0,1 0 0,-1 0 0,-4-12 0,5 6 0,0 0 0,0 0 0,1 0 0,1-1 0,0 1 0,1-1 0,0 1 0,4-23 0,-3 30 0,0 0 0,0 0 0,1 0 0,0 0 0,0 1 0,0-1 0,1 0 0,0 1 0,-1 0 0,2 0 0,-1 0 0,0 0 0,1 0 0,0 0 0,0 1 0,0 0 0,0 0 0,0 0 0,1 0 0,-1 1 0,1-1 0,0 1 0,7-2 0,11-4 0,1 1 0,1 1 0,36-3 0,-52 7 0,613-42 0,-620 44 0,31-1 0,267-2 0,-291 3 0,-1 0 0,0 1 0,1 0 0,-1 0 0,0 1 0,0 0 0,0 0 0,0 1 0,0 0 0,-1 0 0,1 1 0,-1 0 0,0 0 0,0 1 0,0 0 0,-1 0 0,1 0 0,-1 1 0,-1 0 0,1 0 0,-1 1 0,0 0 0,0 0 0,-1 0 0,5 10 0,16 36 0,-3 0 0,24 85 0,-44-133 0,-1-1 0,0 1 0,0 0 0,0-1 0,-1 1 0,0 0 0,0 0 0,0-1 0,-1 9 0,0-11 0,0 0 0,0 1 0,0-1 0,0 0 0,-1 0 0,1 0 0,0 0 0,-1 0 0,1 0 0,-1 0 0,0-1 0,0 1 0,0-1 0,0 1 0,0-1 0,0 0 0,0 1 0,0-1 0,0 0 0,0 0 0,-5 0 0,-18 6 0,0-2 0,-1-1 0,0-1 0,0-1 0,0-1 0,-50-5 0,40 2 0,-192-8 0,-589-13 0,790 23 0,0-1 0,-1-1 0,-26-6 0,45 6 0,-1 0 0,1-1 0,0 0 0,0-1 0,0 0 0,1 0 0,-1-1 0,1 0 0,0 0 0,1-1 0,-1 0 0,-6-8 0,12 13 0,1-1 0,-1 1 0,1 0 0,0-1 0,-1 0 0,1 1 0,0-1 0,0 0 0,0 0 0,1 0 0,-1 1 0,0-1 0,1 0 0,-1 0 0,1 0 0,0 0 0,-1 0 0,1 0 0,0 0 0,0 0 0,0 0 0,1-3 0,0 2 0,0 1 0,1-1 0,-1 0 0,1 1 0,-1-1 0,1 1 0,0 0 0,0 0 0,0 0 0,0 0 0,0 0 0,1 0 0,3-3 0,9-3 0,0 0 0,1 1 0,0 1 0,19-6 0,-33 12 0,91-26 0,-81 24 0,0 0 0,0 1 0,0 0 0,-1 0 0,1 1 0,14 2 0,-24-1 0,1 0 0,0-1 0,-1 1 0,1 0 0,-1 0 0,1 1 0,-1-1 0,1 0 0,-1 1 0,0-1 0,0 1 0,1 0 0,-1 0 0,-1 0 0,1 0 0,0 0 0,0 0 0,-1 1 0,1-1 0,-1 0 0,0 1 0,0-1 0,1 1 0,-2 0 0,1-1 0,0 1 0,-1 0 0,1 4 0,1 7 0,-1 1 0,-1 0 0,0 0 0,-4 18 0,2-7 0,0 1-23,-1 0-1,-2-1 1,0 0 0,-2 0-1,-1 0 1,-13 29-1,-61 166-5694,80-218 5696,1 0 0,0 1 0,0-1 0,1 0-1,-1 1 1,1-1 0,-1 1 0,1-1 0,0 0-1,0 1 1,1-1 0,-1 1 0,1-1 0,1 5 0,-1-6 125,0 0 0,0 0 1,1-1-1,-1 1 1,1 0-1,0-1 1,-1 1-1,1-1 1,0 1-1,0-1 1,0 0-1,0 0 1,0 0-1,0 0 1,0 0-1,0 0 0,0-1 1,1 1-1,-1-1 1,0 1-1,0-1 1,5 0-1,69 4 981,0-4-1,112-14 0,-62 4-498,399-1-585,-178 8 0,-238-5 0,211-44 0,-290 46 0,40-9 0,263-42 0,-155 53 0,-17 2 0,-153 1 0,-1 0 0,1-1 0,-1 0 0,1-1 0,-1 0 0,0 0 0,0 0 0,0-1 0,0 0 0,-1-1 0,1 1 0,-1-1 0,0-1 0,6-6 0,0-1 0,-1 0 0,0-1 0,-1-1 0,0 0 0,8-19 0,-13 24 0,-2 0 0,1 0 0,-2-1 0,1 1 0,-1 0 0,1-22 0,-5-68 0,1 52 0,1 42 0,0-1 0,0 1 0,-1 0 0,0 0 0,0 0 0,0 0 0,-1 0 0,0 0 0,0 0 0,0 0 0,-1 1 0,0-1 0,0 1 0,0 0 0,-1 0 0,1 0 0,-1 0 0,-1 0 0,1 1 0,-1 0 0,1 0 0,-1 0 0,0 1 0,0-1 0,-1 1 0,-10-4 0,-19-4 0,1 2 0,-1 2 0,-44-4 0,-15-3 0,-90-21 0,-254-46 0,373 74 0,-1 2 0,0 2 0,-93 10 0,156-7 0,-1 0 0,1 0 0,0 1 0,0-1 0,0 1 0,0 0 0,0 0 0,0 0 0,0 0 0,0 0 0,0 1 0,0-1 0,0 1 0,1 0 0,-6 4 0,7-4 0,0 0 0,-1 1 0,1-1 0,0 1 0,0-1 0,0 1 0,1-1 0,-1 1 0,0 0 0,1 0 0,0-1 0,0 1 0,0 0 0,0-1 0,0 1 0,0 0 0,1-1 0,1 6 0,1 10 0,2-1 0,0 0 0,1-1 0,0 0 0,1 1 0,1-2 0,1 1 0,0-1 0,17 20 0,-18-26 0,0-1 0,0 1 0,1-2 0,0 1 0,0-1 0,1 0 0,0-1 0,0 0 0,1-1 0,-1 0 0,1-1 0,0 0 0,1-1 0,-1 0 0,16 2 0,177 13 0,-125-12 0,-20 6 0,11 1 0,-65-13 0,-1 0 0,0 0 0,0 0 0,1 0 0,-1-1 0,0 1 0,0-1 0,1 0 0,-1-1 0,0 1 0,0-1 0,0 1 0,4-4 0,16-13 59,-1-1 0,28-30 1,-7 7-1603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49:19.858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0 233 24575,'7'0'0,"271"-11"0,295-8 0,-432 19 0,1788 109-680,-1917-108 681,352 32 347,-254-28-183,146-12 1,739-17-166,-782 25 0,-128-6 0,-1-3 0,89-20 0,-105 16 0,-34 6 0,0-2 0,-1-2 0,0-1 0,40-19 0,-49 19 0,1 2 0,0 0 0,0 1 0,1 2 0,0 1 0,0 1 0,39-2 0,-37 5 0,0 0 0,0-3 0,0 0 0,-1-1 0,0-2 0,47-18 0,-50 17 0,0 0 0,0 2 0,1 0 0,0 2 0,42-2 0,-35 3 0,-30 3 0,1-1 0,-1 1 0,1-1 0,0 1 0,-1-1 0,0 0 0,1 0 0,-1 0 0,4-2 0,-6 3 0,0 0 0,0 0 0,0 0 0,1 0 0,-1 0 0,0 0 0,0 0 0,0-1 0,0 1 0,0 0 0,0 0 0,0 0 0,0 0 0,1 0 0,-1-1 0,0 1 0,0 0 0,0 0 0,0 0 0,0 0 0,0 0 0,0-1 0,0 1 0,0 0 0,0 0 0,0 0 0,0 0 0,0-1 0,0 1 0,0 0 0,0 0 0,0 0 0,0 0 0,0 0 0,-1-1 0,1 1 0,0 0 0,0 0 0,0 0 0,0 0 0,0 0 0,0 0 0,0-1 0,-1 1 0,-14-5 0,-34-1 0,1 2 0,-95 6 0,47 0 0,-62-3 0,-154 3 0,138 12 0,-67 1 0,-191-15 0,-484 22 0,724-12 0,-221-18 0,-103-31 0,-294-7 0,-37 49-1365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9:52:40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37.124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601 482 24575,'0'-3'0,"-1"0"0,0 0 0,0 0 0,0 0 0,0 1 0,-1-1 0,1 1 0,-1-1 0,0 1 0,-3-4 0,-6-11 0,6 5 0,0 1 0,1-1 0,1 1 0,0-1 0,-2-18 0,4 27 0,0-1 0,1 1 0,0 0 0,-1 0 0,1-1 0,1 1 0,-1 0 0,0-1 0,1 1 0,0 0 0,0 0 0,0-1 0,0 1 0,0 0 0,0 0 0,1 0 0,0 0 0,-1 1 0,1-1 0,0 0 0,1 1 0,-1-1 0,0 1 0,5-4 0,-5 6 0,0-1 0,0 0 0,0 0 0,0 1 0,0 0 0,0-1 0,0 1 0,1 0 0,-1 0 0,0 0 0,0 0 0,0 0 0,0 1 0,1-1 0,-1 1 0,0-1 0,0 1 0,0 0 0,0 0 0,0 0 0,0 0 0,0 0 0,-1 0 0,1 1 0,2 1 0,0 0 0,0 1 0,0-1 0,0 1 0,0 0 0,0 1 0,-1-1 0,0 1 0,5 8 0,-5-5 0,0 1 0,0-1 0,-1 0 0,0 1 0,-1-1 0,0 1 0,0 0 0,-1-1 0,0 1 0,0 0 0,-1-1 0,0 1 0,-1 0 0,0-1 0,0 0 0,-1 1 0,0-1 0,0 0 0,-1 0 0,-8 12 0,2-4 0,-1-1 0,-1 0 0,-1-1 0,0 0 0,-1-1 0,0 0 0,-1-1 0,-24 15 0,22-18 0,-1-1 0,-1-1 0,1-1 0,-1 0 0,0-1 0,-27 2 0,28-3 0,11-3 0,0 1 0,0-1 0,0-1 0,0 0 0,-1 0 0,1 0 0,0-1 0,0 0 0,-10-2 0,15 2 0,0 0 0,0 0 0,0 0 0,0 0 0,0 0 0,0-1 0,0 1 0,0-1 0,0 1 0,1-1 0,-1 0 0,0 0 0,1 1 0,0-1 0,-1 0 0,1 0 0,0 0 0,0-1 0,0 1 0,0 0 0,1 0 0,-1-1 0,0 1 0,1 0 0,0-1 0,0 1 0,-1 0 0,1-1 0,1 1 0,-1 0 0,1-4 0,0-5 0,1 0 0,1 0 0,0 0 0,1 1 0,0-1 0,0 1 0,1 0 0,1 0 0,0 0 0,0 1 0,11-13 0,1 1 0,0 2 0,1 0 0,39-28 0,-51 43 0,-1 0 0,1 0 0,0 1 0,0 0 0,0 0 0,0 1 0,0 0 0,1 0 0,-1 1 0,9-1 0,1 1 0,1 1 0,0 0 0,20 3 0,-34-2 0,-1 0 0,0 0 0,1 0 0,-1 0 0,0 1 0,0-1 0,0 1 0,0 0 0,0 0 0,0 0 0,-1 0 0,1 0 0,-1 1 0,1-1 0,-1 1 0,0-1 0,0 1 0,0 0 0,0 0 0,-1 0 0,1 0 0,-1 0 0,0 1 0,2 3 0,1 8 0,-1-1 0,0 1 0,0-1 0,-1 23 0,-2-24 0,-1 1 0,0-1 0,-1 0 0,-1 1 0,0-1 0,-1 0 0,0 0 0,-1-1 0,0 1 0,-1-1 0,-1-1 0,-14 21 0,11-18 0,0-1 0,-1 0 0,-1 0 0,0-1 0,0-1 0,-1 0 0,-1-1 0,0-1 0,-29 16 0,33-20 0,0-2 0,0 1 0,-1-1 0,1-1 0,0 0 0,-1 0 0,1-1 0,-1 0 0,0-1 0,1 0 0,-1-1 0,0 0 0,-16-5 0,14 2 0,0 0 0,0-1 0,0-1 0,1 0 0,0-1 0,0 0 0,1-1 0,0 0 0,-18-17 0,16 12 0,0-1 0,1-1 0,0 0 0,1-1 0,1 0 0,0 0 0,1-1 0,1-1 0,1 1 0,0-1 0,2 0 0,0-1 0,1 1 0,0-1 0,0-26 0,3 26 0,2-1 0,3-28 0,-2 42 0,-1 0 0,1-1 0,0 1 0,0 0 0,0 0 0,1 0 0,0 1 0,0-1 0,1 1 0,-1-1 0,7-5 0,0 0 0,1 0 0,0 1 0,0 0 0,1 1 0,0 0 0,1 1 0,0 1 0,0 0 0,0 0 0,1 1 0,0 1 0,1 1 0,-1 0 0,1 0 0,-1 2 0,1 0 0,26 0 0,150-11 0,-161 9 0,0-2 0,-1-1 0,0-2 0,38-15 0,-54 19 0,-1 0 0,1 2 0,0 0 0,0 0 0,1 1 0,13 0 0,85 3 0,-49 1 0,-35-1 0,68 1 0,-1-4 0,162-25 0,80-27 0,-268 50 0,75 4 0,37-1 0,-95-13 0,-60 9 0,49-4 0,-58 8 0,248 3 0,-253-1 0,0 1 0,0 0 0,-1 0 0,1 2 0,0-1 0,-1 1 0,0 1 0,0 0 0,0 0 0,10 8 0,-14-8 0,0 1 0,-1-1 0,0 1 0,0 0 0,0 1 0,-1-1 0,0 1 0,0 0 0,-1 0 0,0 1 0,0 0 0,0-1 0,-1 1 0,-1 0 0,3 9 0,17 114 0,-15-77 0,-3-14 0,-1 61 0,-1 3 0,4-66 0,-5-30 0,1 0 0,-1 1 0,0-1 0,-1 0 0,0 0 0,-1 11 0,0-16 0,0 0 0,0 0 0,0 0 0,0 0 0,-1 0 0,1-1 0,-1 1 0,0 0 0,1-1 0,-1 1 0,0-1 0,-1 0 0,1 0 0,0 0 0,-1 0 0,1 0 0,-1 0 0,1 0 0,-1-1 0,0 1 0,-3 0 0,-49 18 0,-12 7 0,50-19 0,0 0 0,0-2 0,-1 0 0,0-1 0,0-1 0,0 0 0,-1-2 0,-29 2 0,-9-5 0,-83-12 0,-29-2 0,-4 1 0,2 1 0,-115 12 0,-389-25 0,610 19 0,-288-44 0,352 51 0,-1 0 0,1 0 0,-1 0 0,1-1 0,-1 1 0,1 0 0,-1-1 0,1 0 0,-1 1 0,1-1 0,0 0 0,0 1 0,-1-1 0,1 0 0,0 0 0,0 0 0,0 0 0,0 0 0,0-1 0,-1 0 0,1 1 0,1 0 0,0 0 0,0 0 0,0 0 0,0 0 0,0 0 0,0 0 0,1 0 0,-1 0 0,0 0 0,0 0 0,1 0 0,-1 0 0,0 0 0,1 0 0,-1 0 0,1 0 0,0 0 0,-1 0 0,1 1 0,1-3 0,4-2 0,0-1 0,0 1 0,0 0 0,1 0 0,14-7 0,139-60 0,11-6 0,-103 50 0,-45 20 0,0 1 0,1 1 0,0 1 0,0 1 0,46-1 0,41-7 0,-74 5 0,25-5 0,125-8 0,417 19 0,-263 3 0,-319-1 0,0 0 0,41 9 0,-51-7 0,0 0 0,-1 1 0,1 0 0,-1 0 0,0 2 0,20 11 0,-27-13 0,1 1 0,-1 0 0,0 0 0,0 0 0,0 0 0,0 1 0,-1-1 0,0 1 0,-1 0 0,1 0 0,-1 0 0,0 0 0,0 1 0,-1-1 0,0 0 0,0 1 0,0 10 0,-1-11 0,1 1 0,-1-1 0,-1 0 0,1 1 0,-1-1 0,0 0 0,-1 1 0,1-1 0,-1 0 0,0 0 0,-1 0 0,0 0 0,1-1 0,-2 1 0,1-1 0,-1 1 0,0-1 0,-4 4 0,-13 8 0,-1-1 0,0-2 0,-2 0 0,-36 16 0,-106 33 0,128-50 0,-72 26 0,-2-5 0,-157 26 0,222-53 0,0-2 0,-1-1 0,0-3 0,0-2 0,0-2 0,1-2 0,0-3 0,-76-20 0,82 11 0,1-1 0,1-2 0,0-1 0,-66-51 0,40 25 0,-113-89 0,167 125 0,0 0 0,0 0 0,1-1 0,1 0 0,-1-1 0,2 0 0,0 0 0,1-1 0,0 0 0,1 0 0,1-1 0,0 0 0,1 0 0,0 0 0,1 0 0,1-1 0,1 1 0,0-1 0,1 1 0,2-21 0,-1 32 0,-1 1 0,1-1 0,0 1 0,0-1 0,0 1 0,0-1 0,1 1 0,0 0 0,-1 0 0,1 0 0,0 0 0,1 0 0,-1 0 0,0 0 0,1 0 0,0 1 0,4-4 0,-2 3 0,0 0 0,0 1 0,0 0 0,0 0 0,1 0 0,-1 0 0,0 1 0,1 0 0,0 0 0,7 0 0,3 1 0,-1 1 0,1 0 0,-1 1 0,1 0 0,-1 2 0,0 0 0,17 6 0,-23-5 12,-1 0-1,1 0 0,-1 0 1,-1 1-1,1 0 1,-1 1-1,0 0 0,0 0 1,-1 0-1,0 1 0,-1 0 1,1 0-1,4 10 1,28 36-1537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38:36.180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645 2180 24575,'1'-71'0,"-3"-82"0,-1 138 0,0 0 0,-1 0 0,0 0 0,-2 0 0,-9-20 0,-12-36 0,20 43 0,2-2 0,1 1 0,-1-41 0,2 16 0,-3 32 0,6 22 0,0-1 0,0 1 0,-1 0 0,1 0 0,0-1 0,0 1 0,-1 0 0,1 0 0,0 0 0,0-1 0,-1 1 0,1 0 0,0 0 0,-1 0 0,1 0 0,0 0 0,-1 0 0,1 0 0,0 0 0,-1-1 0,1 1 0,0 0 0,-1 0 0,1 1 0,0-1 0,-1 0 0,1 0 0,0 0 0,-1 0 0,1 0 0,0 0 0,-1 0 0,1 1 0,-3 1 0,1 0 0,0 0 0,-1 0 0,1 1 0,0-1 0,1 1 0,-1 0 0,0-1 0,1 1 0,-1 0 0,-1 5 0,-6 19 0,1 0 0,1 0 0,1 1 0,-3 48 0,3 121 0,4-39 0,-4-94 0,-2-1 0,-3 1 0,-33 108 0,34-144 0,3 2 0,0-1 0,2 1 0,1 0 0,1 0 0,1 0 0,2 0 0,1 0 0,10 54 0,-4-61 0,-6-23 0,-1 0 0,0 0 0,0 0 0,0 0 0,0 0 0,0 0 0,1 1 0,-1-1 0,0 0 0,0 0 0,0 0 0,0 0 0,0 0 0,1 0 0,-1 0 0,0 0 0,0 0 0,0 0 0,0 0 0,0 0 0,1 0 0,-1 0 0,0 0 0,0 0 0,0 0 0,0 0 0,1-1 0,-1 1 0,0 0 0,0 0 0,0 0 0,0 0 0,0 0 0,0 0 0,1 0 0,-1 0 0,0 0 0,0-1 0,0 1 0,0 0 0,0 0 0,0 0 0,0 0 0,0 0 0,0-1 0,0 1 0,0 0 0,0 0 0,0 0 0,1 0 0,-1 0 0,0-1 0,0 1 0,0 0 0,0 0 0,-1-1 0,10-43 0,-7 27 0,129-797 0,-6-252 0,-121 1011 0,41-797 0,-48 1214 0,-37 136 0,28-398 0,-14 60 0,-7-2 0,-59 172 0,31-133 0,-43 249 0,62-201 0,23-58 0,1-11 0,0-92 0,-44 125 0,31-113 0,20-52 0,3-1 0,-7 78 0,14-88 0,-3 0 0,0 0 0,-2-1 0,-2 1 0,-1-1 0,-14 33 0,14-49 0,1 0 0,1 1 0,1 0 0,0 0 0,1 0 0,1 1 0,1-1 0,-3 30 0,7 29 0,1-45 0,-2-24 0,0-8 0,4-44 0,1 1 0,3 0 0,13-44 0,11-67 0,9-247 0,-38 387 0,0 0 0,0 1 0,2-1 0,10-24 0,-12 32 0,0 1 0,1-1 0,0 1 0,0 0 0,0 1 0,1-1 0,-1 1 0,1-1 0,1 1 0,-1 1 0,12-8 0,-16 11 0,0 0 0,0 1 0,1-1 0,-1 1 0,0-1 0,1 1 0,-1 0 0,0 0 0,1-1 0,-1 1 0,0 0 0,1 0 0,-1 1 0,0-1 0,1 0 0,-1 0 0,1 1 0,-1-1 0,0 0 0,0 1 0,1-1 0,-1 1 0,0 0 0,0-1 0,0 1 0,0 0 0,1 0 0,-1 0 0,0 0 0,-1 0 0,1 0 0,0 0 0,0 0 0,0 0 0,-1 0 0,1 0 0,0 1 0,-1-1 0,1 0 0,0 2 0,3 7 0,-1 0 0,1-1 0,-2 1 0,3 12 0,4 52 0,-3 0 0,-6 107 0,-1-106 0,19 530 0,-17-596 0,-1-5 0,0 0 0,0 0 0,0 0 0,1 0 0,0 0 0,-1 0 0,2 0 0,-1 0 0,0 0 0,1 0 0,-1 0 0,5 5 0,-6-8 0,1-1 0,-1 0 0,1 0 0,-1 1 0,1-1 0,-1 0 0,1 0 0,-1 0 0,1 0 0,-1 1 0,1-1 0,-1 0 0,1 0 0,-1 0 0,1 0 0,-1 0 0,1 0 0,-1 0 0,1-1 0,-1 1 0,1 0 0,-1 0 0,1 0 0,-1 0 0,1-1 0,-1 1 0,1 0 0,-1 0 0,1-1 0,-1 1 0,0 0 0,1-1 0,-1 1 0,0-1 0,1 1 0,-1 0 0,0-1 0,1 1 0,-1-1 0,13-21 0,-2-8 0,-2 0 0,-1-1 0,-1 0 0,-2 0 0,2-35 0,1 3 0,83-499 0,-85 524 0,-3 1 0,0 0 0,-3-1 0,-1 1 0,-2-1 0,-2 1 0,-9-41 0,59 247 0,-12 56 0,-20-119 0,45 172 0,10-18 0,-57-206 0,-3 1 0,2 102 0,-12 339 0,2-483 0,-1 0 0,-1 0 0,0 0 0,-1 0 0,0-1 0,-7 19 0,-38 67 0,32-68 0,-21 54 0,17-25 0,-35 91 0,38-110 0,2 1 0,2 1 0,2 1 0,1-1 0,-6 87 0,12 6 0,5-83 0,-3-1 0,-11 67 0,-49 178 0,38-202 0,-40 100 0,45-139 0,2 0 0,-10 60 0,26-113 0,1 0 0,0-1 0,0 1 0,-1 0 0,1 0 0,0 0 0,1 0 0,-1 0 0,0 0 0,0 0 0,1 0 0,-1 0 0,1-1 0,0 1 0,0 0 0,-1 0 0,1-1 0,0 1 0,0 0 0,3 2 0,-2-2 0,1 0 0,-1 0 0,1 0 0,0 0 0,-1-1 0,1 1 0,0-1 0,0 1 0,0-1 0,1 0 0,3 1 0,1-1 0,0 0 0,0 0 0,0 0 0,0-1 0,0-1 0,0 1 0,0-1 0,-1 0 0,14-4 0,-13 1 0,1-1 0,-1 1 0,1-1 0,-1-1 0,-1 1 0,1-1 0,-1-1 0,0 1 0,-1-1 0,11-14 0,-2 0 0,-1-1 0,21-43 0,-24 37 0,0-2 0,7-35 0,-4 12 0,-7 23 0,-1-1 0,-2 1 0,1-50 0,3-24 0,5-32 0,-10 84 0,3 0 0,1 0 0,17-57 0,-22 103 0,0-1 0,-1 0 0,0 0 0,0 0 0,-1 1 0,0-1 0,0 0 0,0 0 0,-1 0 0,0 0 0,-4-11 0,-1 1 0,0 1 0,-2 0 0,-9-17 0,8 18 0,0-1 0,2 1 0,-11-34 0,16 41 0,-5-22 0,-1 0 0,-2 1 0,0 0 0,-2 0 0,-16-26 0,26 52 0,-16-27 0,-16-36 0,29 54 0,0 0 0,2-1 0,-1 1 0,1-1 0,1 0 0,-1-18 0,4-225 0,2 98 0,-5 119 0,1 28 0,0-1 0,0 1 0,1-1 0,1 1 0,0-1 0,1 1 0,4-19 0,-5 29 0,-1 0 0,1 1 0,0-1 0,-1 0 0,1 0 0,0 0 0,-1 1 0,1-1 0,0 0 0,0 1 0,0-1 0,-1 0 0,1 1 0,0 0 0,0-1 0,0 1 0,0-1 0,0 1 0,0 0 0,0 0 0,0-1 0,0 1 0,0 0 0,0 0 0,0 0 0,0 0 0,0 0 0,0 0 0,0 1 0,0-1 0,0 0 0,0 0 0,0 1 0,0-1 0,0 1 0,0-1 0,0 1 0,0-1 0,0 1 0,-1-1 0,1 1 0,0 0 0,0 0 0,6 4 0,-1 0 0,0 0 0,0 0 0,6 8 0,-2-1 0,-1 0 0,-1 1 0,0 0 0,0 0 0,-1 1 0,-1 0 0,0 0 0,-1 1 0,-1-1 0,4 24 0,-3 5 0,-1-1 0,-4 65 0,4-6 0,-4-100 0,0 0 0,-1 0 0,1 0 0,0 0 0,0 0 0,-1-1 0,1 1 0,0 0 0,-1 0 0,1 0 0,-1-1 0,1 1 0,-1 0 0,1-1 0,-1 1 0,1 0 0,-1-1 0,0 1 0,1-1 0,-1 1 0,0-1 0,0 1 0,1-1 0,-1 1 0,0-1 0,0 0 0,0 0 0,1 1 0,-1-1 0,0 0 0,0 0 0,0 0 0,0 0 0,0 0 0,0 0 0,1 0 0,-1 0 0,0 0 0,0 0 0,0-1 0,0 1 0,-1-1 0,-40-14 0,37 12 0,-9-4 0,0-1 0,0 0 0,1-1 0,1 0 0,-1-1 0,1 0 0,1-1 0,-14-17 0,2-3 0,1-1 0,-22-43 0,43 74 0,-17-26 0,18 27 0,-1-1 0,1 1 0,0 0 0,0-1 0,-1 1 0,1-1 0,0 1 0,-1 0 0,1-1 0,0 1 0,-1 0 0,1 0 0,-1-1 0,1 1 0,0 0 0,-1 0 0,1 0 0,-1-1 0,1 1 0,-1 0 0,1 0 0,-1 0 0,1 0 0,-1 0 0,1 0 0,-1 0 0,1 0 0,-1 0 0,1 0 0,0 0 0,-1 0 0,1 0 0,-1 1 0,1-1 0,-1 0 0,1 0 0,-1 0 0,1 1 0,0-1 0,-1 0 0,1 1 0,0-1 0,-1 0 0,1 1 0,0-1 0,-1 0 0,1 1 0,0-1 0,-1 0 0,1 1 0,0-1 0,0 1 0,0-1 0,0 1 0,-1-1 0,1 1 0,0 0 0,-2 4 0,1 1 0,-1 1 0,1-1 0,0 0 0,1 0 0,-1 0 0,1 0 0,1 1 0,-1-1 0,3 9 0,19 70 0,-3-15 0,-15-30 0,-4-31 0,1 0 0,-1-1 0,2 1 0,-1-1 0,1 1 0,1-1 0,-1 1 0,7 12 0,-3-19 0,-2-10 0,0-12 0,-2-17 0,-1 1 0,-2 0 0,-2-1 0,-1 1 0,-1 0 0,-3 0 0,0 1 0,-21-50 0,28 82 7,-9-38 326,9 40-399,1-1 1,0 1-1,0-1 0,0 1 1,1-1-1,-1 1 1,0 0-1,0-1 1,1 1-1,-1-1 1,1 1-1,-1 0 0,1-1 1,0 1-1,-1 0 1,1 0-1,0 0 1,0-1-1,0 1 0,0 0 1,0 0-1,0 0 1,0 0-1,0 1 1,3-3-1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38:49.933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38 170 24575,'90'2'0,"100"-5"0,-188 3 0,0 0 0,-1 0 0,1 0 0,0 0 0,0-1 0,-1 1 0,1 0 0,0-1 0,-1 0 0,1 1 0,0-1 0,-1 0 0,1 0 0,-1 0 0,3-2 0,-4 3 0,0-1 0,1 1 0,-1-1 0,0 1 0,0-1 0,0 1 0,0-1 0,0 0 0,0 1 0,0-1 0,0 1 0,0-1 0,0 0 0,0 1 0,0-1 0,0 1 0,0-1 0,-1 1 0,1-1 0,0 1 0,0-1 0,-1 1 0,1-1 0,0 1 0,-1-1 0,1 1 0,0-1 0,-1 1 0,0-1 0,-3-3 0,-1 0 0,0 0 0,1 1 0,-1 0 0,0 0 0,-1 0 0,-9-3 0,-6 0 0,0 1 0,-1 1 0,-29-2 0,-37-7 0,79 11 0,1 0 0,-1 0 0,1-1 0,0-1 0,0 1 0,0-1 0,-11-8 0,18 11 0,0 1 0,0-1 0,1 1 0,-1-1 0,0 1 0,0-1 0,1 1 0,-1-1 0,0 0 0,1 1 0,-1-1 0,1 0 0,-1 0 0,0 0 0,1 1 0,0-1 0,-1 0 0,1 0 0,0 0 0,-1 0 0,1 0 0,0 0 0,0 0 0,0 1 0,0-1 0,-1 0 0,2 0 0,-1 0 0,0 0 0,0 0 0,0 0 0,0-1 0,1 1 0,0 0 0,0 0 0,0 0 0,0 0 0,0 1 0,1-1 0,-1 0 0,0 0 0,0 1 0,0-1 0,1 1 0,-1-1 0,0 1 0,0 0 0,1-1 0,-1 1 0,0 0 0,1 0 0,-1 0 0,1 0 0,1 0 0,101 11 0,25 0 0,318-12 0,-413 4 0,1 1 0,-1 2 0,0 1 0,58 20 0,6 2 0,91 7 0,-70-15 0,-67-15 0,1-1 0,0-3 0,59-5 0,-13 0 0,-42 5 0,58 11 0,49 1 0,581-15 0,-712-1 0,54-9 0,9-1 0,413 7 0,-282 7 0,-171 1 0,-1 2 0,69 16 0,-70-10 0,0-3 0,86 3 0,-109-14 0,-1 0 0,0-2 0,48-14 0,-46 10 0,-1 2 0,62-7 0,-57 13 0,-5 0 0,50-8 0,6-2 0,0 4 0,157 7 0,-103 2 0,5 0 0,164-4 0,-306 1 0,5 1 0,-1 0 0,1-1 0,0 0 0,-1-1 0,1 0 0,-1 0 0,13-6 0,-21 8 0,0 0 0,1-1 0,-1 1 0,0 0 0,0 0 0,1 0 0,-1 0 0,0-1 0,0 1 0,0 0 0,0 0 0,1 0 0,-1-1 0,0 1 0,0 0 0,0 0 0,0-1 0,0 1 0,0 0 0,0-1 0,1 1 0,-1 0 0,0 0 0,0-1 0,0 1 0,0 0 0,0 0 0,0-1 0,0 1 0,0 0 0,-1-1 0,1 1 0,0 0 0,0 0 0,0-1 0,0 1 0,-10-11 0,-18-6 0,25 16 0,-23-13 0,0 2 0,0 1 0,-1 1 0,-1 1 0,-32-6 0,18 9 0,1 1 0,-82 1 0,113 4 0,-50 1 0,0 2 0,-59 11 0,58-6 0,-1-2 0,-122-7 0,71-1 0,-333 2 0,429 1 0,0 1 0,1 0 0,-24 7 0,21-4 0,-1-1 0,-24 2 0,-399-4 0,227-4 0,-347 2 0,548 1 0,1 0 0,-1 1 0,0 1 0,1 0 0,0 1 0,-24 9 0,-80 45 0,53-24 0,43-20 0,0 0 0,0 1 0,2 1 0,-36 36 0,31-29 0,9-11-1365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50:34.215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620 5886 24575,'-2'-53'0,"-10"-53"0,-1-24 0,11 74 0,1 7 0,-14-91 0,9 97 0,2-1 0,3-73 0,2 72 0,-2-1 0,-9-59 0,0 48 0,4-1 0,2 0 0,2 0 0,7-63 0,-2 107 0,0 1 0,0 0 0,1 0 0,1 0 0,7-15 0,7-18 0,42-98 0,-45 100 0,-2 0 0,11-70 0,-23 98 0,0-1 0,-2 1 0,0 0 0,0 0 0,-2-1 0,0 1 0,0 0 0,-2 0 0,0 0 0,-12-27 0,7 23 0,-2 0 0,0 1 0,-1 0 0,-1 1 0,0 1 0,-2 0 0,0 1 0,-27-23 0,-9 0 0,-89-53 0,13 11 0,-32-42 0,153 117 0,0 0 0,1 0 0,-1-1 0,1 0 0,1 0 0,-1 0 0,1 0 0,-3-10 0,5 14 0,1-1 0,-1 1 0,1-1 0,0 0 0,1 1 0,-1-1 0,0 0 0,1 0 0,0 1 0,0-1 0,0 0 0,0 0 0,1 1 0,0-1 0,-1 0 0,1 0 0,1 1 0,-1-1 0,3-5 0,-3 8 0,0 0 0,0 0 0,0 0 0,0 0 0,0 0 0,0 0 0,0 1 0,0-1 0,0 0 0,0 1 0,1-1 0,-1 0 0,0 1 0,0 0 0,1-1 0,-1 1 0,0 0 0,1 0 0,-1-1 0,0 1 0,1 0 0,-1 0 0,0 1 0,1-1 0,-1 0 0,2 1 0,41 13 0,-15-3 0,-10-8 0,0 2 0,-1 0 0,0 1 0,0 1 0,0 1 0,21 13 0,-30-15 0,-1 0 0,0 0 0,0 1 0,-1 0 0,1 0 0,-2 1 0,1 0 0,-1 0 0,0 0 0,-1 1 0,0 0 0,0 0 0,4 15 0,0 7 0,-1 0 0,-2 1 0,-1 0 0,1 48 0,-2-15 0,-4-65 0,0 0 0,0 0 0,0 0 0,0 0 0,0 0 0,0 0 0,0 1 0,0-1 0,0 0 0,0 0 0,0 0 0,0 0 0,0 0 0,0 0 0,0 1 0,0-1 0,0 0 0,0 0 0,0 0 0,1 0 0,-1 0 0,0 0 0,0 0 0,0 1 0,0-1 0,0 0 0,0 0 0,0 0 0,0 0 0,0 0 0,0 0 0,1 0 0,-1 0 0,0 0 0,0 0 0,0 0 0,0 0 0,0 0 0,0 0 0,1 1 0,-1-1 0,0 0 0,0 0 0,0 0 0,0 0 0,0 0 0,0 0 0,1 0 0,-1-1 0,0 1 0,0 0 0,0 0 0,0 0 0,0 0 0,0 0 0,0 0 0,1 0 0,-1 0 0,0 0 0,0 0 0,0 0 0,0 0 0,0 0 0,0 0 0,0-1 0,0 1 0,1 0 0,9-13 0,7-19 0,95-165 0,-33 64 0,-74 124 0,-1 0 0,-1 1 0,1-1 0,-2 0 0,1-1 0,-1 1 0,0 0 0,-1-1 0,0 1 0,-1-1 0,0 0 0,0 1 0,-1-1 0,0 1 0,-1-1 0,0 1 0,-1 0 0,0 0 0,-5-12 0,1 6 0,0-1 0,0 0 0,2 0 0,-6-25 0,0 0 0,-10-9 0,16 42 0,1 0 0,0-1 0,1 0 0,0 0 0,-4-18 0,3-24 0,5-102 0,0-14 0,-4 142 0,-2 1 0,-1 0 0,0 0 0,-16-37 0,13 40 0,1-2 0,1 1 0,1-1 0,1 0 0,-3-32 0,8-157 0,1 95 0,0 103 0,1 0 0,-1 0 0,2 1 0,0-1 0,1 1 0,0 0 0,10-20 0,-3 4 0,-1 0 0,-1-2 0,-2 1 0,0-1 0,-3 0 0,0 0 0,-1-53 0,-2 55 0,1 1 0,8-31 0,-5 28 0,3-44 0,-6 50 0,2 0 0,1 1 0,0-1 0,2 1 0,11-26 0,-7 19 0,-2 1 0,8-43 0,-3-5 0,-6 37 0,-2 0 0,1-52 0,-6 51 0,0 17 0,-1 1 0,-1 0 0,-1-1 0,-1 1 0,-6-24 0,-18-33 0,17 55 0,1-1 0,1 0 0,1 0 0,2 0 0,-4-47 0,9 63 0,-1 0 0,0 0 0,-1 0 0,-5-18 0,6 24 0,0 1 0,-1 0 0,0-1 0,0 1 0,0 0 0,-1 0 0,1 0 0,-1 0 0,0 1 0,0-1 0,0 1 0,-1 0 0,-5-5 0,9 8 0,-1 0 0,1-1 0,0 1 0,-1 0 0,1 0 0,-1-1 0,1 1 0,-1 0 0,1 0 0,-1 0 0,1 0 0,-1-1 0,1 1 0,-1 0 0,1 0 0,-1 0 0,0 0 0,1 0 0,-1 0 0,1 0 0,-1 1 0,1-1 0,-1 0 0,1 0 0,-1 0 0,1 0 0,-1 1 0,1-1 0,-1 0 0,0 1 0,-8 16 0,3 27 0,6-41 0,-4 195 0,5-111 0,-15 119 0,3-153 0,-2-2 0,-37 98 0,-5 10 0,48-132 0,1 1 0,1 0 0,1-1 0,1 30 0,-1 1-1365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06:50:13.841"/>
    </inkml:context>
    <inkml:brush xml:id="br0">
      <inkml:brushProperty name="width" value="0.35" units="cm"/>
      <inkml:brushProperty name="height" value="0.35" units="cm"/>
      <inkml:brushProperty name="color" value="#262626"/>
    </inkml:brush>
  </inkml:definitions>
  <inkml:trace contextRef="#ctx0" brushRef="#br0">0 97 24575,'31'3'0,"-1"0"0,0 2 0,0 2 0,0 0 0,38 16 0,29 7 0,-8-9 0,136 12 0,95-10 0,-218-18 0,315 7 0,-98-5 0,-287-5 0,586 13 0,-591-17 0,0-1 0,0-2 0,-1 0 0,0-2 0,36-14 0,-22 8 0,46-10 0,81-3 0,2 7 0,235 3 0,497 17 0,-862-3 0,61-10 0,22-3 0,-118 15 0,310 0 0,-313 0 0,0 0 0,1 0 0,-1 0 0,0 0 0,0 0 0,1 1 0,-1-1 0,0 0 0,0 0 0,1 1 0,-1-1 0,0 1 0,0 0 0,0-1 0,0 1 0,2 1 0,-3-2 0,0 1 0,0-1 0,0 1 0,0-1 0,0 1 0,-1-1 0,1 1 0,0-1 0,0 1 0,0-1 0,0 1 0,-1-1 0,1 0 0,0 1 0,-1-1 0,1 1 0,0-1 0,-1 0 0,1 1 0,0-1 0,-1 0 0,1 0 0,-1 1 0,1-1 0,0 0 0,-1 0 0,0 1 0,-46 19 0,-16-4 0,-1-2 0,0-4 0,-91 4 0,142-13 0,-829 13 0,2-63 0,475 24 0,-91 19 0,265 8 0,-42 12 0,52-1 0,-3 4 0,82-5 0,91-11 0,2 0 0,0 0 0,0 0 0,-1-1 0,1 0 0,-17-3 0,25 2 0,0 1 0,0 0 0,0-1 0,0 1 0,0-1 0,-1 1 0,1-1 0,0 1 0,0-1 0,0 0 0,0 1 0,0-1 0,1 0 0,-1 0 0,0 0 0,0 0 0,0 0 0,1 0 0,-1 0 0,0-2 0,0 1 0,1 0 0,0 0 0,0-1 0,0 1 0,0 0 0,0 0 0,0 0 0,1 0 0,-1 0 0,1-1 0,-1 1 0,1 0 0,0 0 0,0 0 0,0 0 0,1-2 0,10-18 0,1 0 0,17-20 0,-25 34 0,1 1 0,-1 1 0,1-1 0,1 1 0,-1 0 0,1 1 0,0 0 0,1 0 0,10-6 0,-17 10 0,1 1 0,-1-1 0,0 1 0,1-1 0,-1 1 0,1 0 0,-1 0 0,0-1 0,1 1 0,-1 0 0,1 0 0,-1 0 0,1 1 0,-1-1 0,0 0 0,1 0 0,-1 1 0,1-1 0,-1 1 0,0-1 0,1 1 0,-1 0 0,2 1 0,-1 0 0,0 0 0,0 0 0,-1 0 0,1 0 0,-1 0 0,1 1 0,-1-1 0,0 1 0,0-1 0,0 1 0,1 4 0,1 6 0,-1 0 0,0 1 0,-1 24 0,0 0 0,0-9 0,-1-1 0,-2 1 0,-8 48 0,9-72-170,0-1-1,-1 0 0,1 1 1,-1-1-1,0 0 0,0 0 1,-4 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0202-9AEC-4971-86CD-C6C17B6251E0}" type="datetimeFigureOut">
              <a:rPr lang="id-ID" smtClean="0"/>
              <a:t>08/02/2024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8649-DEA3-43CA-BBD9-CBA4669720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86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640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4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9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Freeform: Shape 7"/>
          <p:cNvSpPr/>
          <p:nvPr userDrawn="1"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 userDrawn="1"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8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0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5120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Freeform: Shape 3"/>
          <p:cNvSpPr/>
          <p:nvPr userDrawn="1"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9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4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67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3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5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1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2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6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9506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519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773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467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784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335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129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633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11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59448" y="342900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3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759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918051" y="-1907242"/>
            <a:ext cx="6386668" cy="6386667"/>
          </a:xfrm>
          <a:custGeom>
            <a:avLst/>
            <a:gdLst>
              <a:gd name="connsiteX0" fmla="*/ 5152954 w 6386668"/>
              <a:gd name="connsiteY0" fmla="*/ 0 h 6386667"/>
              <a:gd name="connsiteX1" fmla="*/ 6025322 w 6386668"/>
              <a:gd name="connsiteY1" fmla="*/ 361346 h 6386667"/>
              <a:gd name="connsiteX2" fmla="*/ 6025322 w 6386668"/>
              <a:gd name="connsiteY2" fmla="*/ 2106081 h 6386667"/>
              <a:gd name="connsiteX3" fmla="*/ 2106081 w 6386668"/>
              <a:gd name="connsiteY3" fmla="*/ 6025321 h 6386667"/>
              <a:gd name="connsiteX4" fmla="*/ 361347 w 6386668"/>
              <a:gd name="connsiteY4" fmla="*/ 6025321 h 6386667"/>
              <a:gd name="connsiteX5" fmla="*/ 361347 w 6386668"/>
              <a:gd name="connsiteY5" fmla="*/ 4280586 h 6386667"/>
              <a:gd name="connsiteX6" fmla="*/ 4280587 w 6386668"/>
              <a:gd name="connsiteY6" fmla="*/ 361346 h 6386667"/>
              <a:gd name="connsiteX7" fmla="*/ 5152954 w 6386668"/>
              <a:gd name="connsiteY7" fmla="*/ 0 h 63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86668" h="6386667">
                <a:moveTo>
                  <a:pt x="5152954" y="0"/>
                </a:moveTo>
                <a:cubicBezTo>
                  <a:pt x="5468688" y="0"/>
                  <a:pt x="5784423" y="120449"/>
                  <a:pt x="6025322" y="361346"/>
                </a:cubicBezTo>
                <a:cubicBezTo>
                  <a:pt x="6507117" y="843141"/>
                  <a:pt x="6507117" y="1624286"/>
                  <a:pt x="6025322" y="2106081"/>
                </a:cubicBezTo>
                <a:lnTo>
                  <a:pt x="2106081" y="6025321"/>
                </a:lnTo>
                <a:cubicBezTo>
                  <a:pt x="1624287" y="6507116"/>
                  <a:pt x="843142" y="6507116"/>
                  <a:pt x="361347" y="6025321"/>
                </a:cubicBezTo>
                <a:cubicBezTo>
                  <a:pt x="-120448" y="5543526"/>
                  <a:pt x="-120448" y="4762381"/>
                  <a:pt x="361347" y="4280586"/>
                </a:cubicBezTo>
                <a:lnTo>
                  <a:pt x="4280587" y="361346"/>
                </a:lnTo>
                <a:cubicBezTo>
                  <a:pt x="4521485" y="120448"/>
                  <a:pt x="4837218" y="0"/>
                  <a:pt x="51529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6344367" y="2378575"/>
            <a:ext cx="6386668" cy="6386667"/>
          </a:xfrm>
          <a:custGeom>
            <a:avLst/>
            <a:gdLst>
              <a:gd name="connsiteX0" fmla="*/ 5152954 w 6386668"/>
              <a:gd name="connsiteY0" fmla="*/ 0 h 6386667"/>
              <a:gd name="connsiteX1" fmla="*/ 6025322 w 6386668"/>
              <a:gd name="connsiteY1" fmla="*/ 361346 h 6386667"/>
              <a:gd name="connsiteX2" fmla="*/ 6025322 w 6386668"/>
              <a:gd name="connsiteY2" fmla="*/ 2106081 h 6386667"/>
              <a:gd name="connsiteX3" fmla="*/ 2106081 w 6386668"/>
              <a:gd name="connsiteY3" fmla="*/ 6025321 h 6386667"/>
              <a:gd name="connsiteX4" fmla="*/ 361347 w 6386668"/>
              <a:gd name="connsiteY4" fmla="*/ 6025321 h 6386667"/>
              <a:gd name="connsiteX5" fmla="*/ 361347 w 6386668"/>
              <a:gd name="connsiteY5" fmla="*/ 4280586 h 6386667"/>
              <a:gd name="connsiteX6" fmla="*/ 4280587 w 6386668"/>
              <a:gd name="connsiteY6" fmla="*/ 361346 h 6386667"/>
              <a:gd name="connsiteX7" fmla="*/ 5152954 w 6386668"/>
              <a:gd name="connsiteY7" fmla="*/ 0 h 63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86668" h="6386667">
                <a:moveTo>
                  <a:pt x="5152954" y="0"/>
                </a:moveTo>
                <a:cubicBezTo>
                  <a:pt x="5468688" y="0"/>
                  <a:pt x="5784423" y="120449"/>
                  <a:pt x="6025322" y="361346"/>
                </a:cubicBezTo>
                <a:cubicBezTo>
                  <a:pt x="6507117" y="843141"/>
                  <a:pt x="6507117" y="1624286"/>
                  <a:pt x="6025322" y="2106081"/>
                </a:cubicBezTo>
                <a:lnTo>
                  <a:pt x="2106081" y="6025321"/>
                </a:lnTo>
                <a:cubicBezTo>
                  <a:pt x="1624287" y="6507116"/>
                  <a:pt x="843142" y="6507116"/>
                  <a:pt x="361347" y="6025321"/>
                </a:cubicBezTo>
                <a:cubicBezTo>
                  <a:pt x="-120448" y="5543526"/>
                  <a:pt x="-120448" y="4762381"/>
                  <a:pt x="361347" y="4280586"/>
                </a:cubicBezTo>
                <a:lnTo>
                  <a:pt x="4280587" y="361346"/>
                </a:lnTo>
                <a:cubicBezTo>
                  <a:pt x="4521485" y="120448"/>
                  <a:pt x="4837218" y="0"/>
                  <a:pt x="51529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4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 userDrawn="1"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 userDrawn="1"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6287839" y="389917"/>
            <a:ext cx="6096503" cy="56431"/>
            <a:chOff x="2110637" y="95339"/>
            <a:chExt cx="6096503" cy="564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407475" y="6364769"/>
            <a:ext cx="2199525" cy="261610"/>
            <a:chOff x="242614" y="6328854"/>
            <a:chExt cx="2199525" cy="261610"/>
          </a:xfrm>
        </p:grpSpPr>
        <p:sp>
          <p:nvSpPr>
            <p:cNvPr id="16" name="Freeform 62"/>
            <p:cNvSpPr>
              <a:spLocks noEditPoints="1"/>
            </p:cNvSpPr>
            <p:nvPr/>
          </p:nvSpPr>
          <p:spPr bwMode="auto">
            <a:xfrm>
              <a:off x="242614" y="6399940"/>
              <a:ext cx="121482" cy="119439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 dirty="0">
                <a:solidFill>
                  <a:schemeClr val="bg1">
                    <a:lumMod val="75000"/>
                  </a:schemeClr>
                </a:solidFill>
                <a:latin typeface="HelveticaNeue light" panose="00000400000000000000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236" y="6328854"/>
              <a:ext cx="21259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2017arouse.All Rights Reserved</a:t>
              </a:r>
              <a:endParaRPr lang="id-ID" sz="11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 rot="16200000">
            <a:off x="-797773" y="3313584"/>
            <a:ext cx="2643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strike="noStrike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Aller" panose="02000503030000020004" pitchFamily="2" charset="0"/>
                <a:cs typeface="Segoe UI Light" panose="020B0502040204020203" pitchFamily="34" charset="0"/>
              </a:rPr>
              <a:t>WWW.WEBSITE.COM</a:t>
            </a:r>
          </a:p>
        </p:txBody>
      </p:sp>
      <p:sp>
        <p:nvSpPr>
          <p:cNvPr id="19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tx1">
                  <a:lumMod val="85000"/>
                  <a:lumOff val="15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 userDrawn="1"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 userDrawn="1"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 userDrawn="1"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 userDrawn="1"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 userDrawn="1"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5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5" r:id="rId7"/>
    <p:sldLayoutId id="2147483659" r:id="rId8"/>
    <p:sldLayoutId id="2147483654" r:id="rId9"/>
    <p:sldLayoutId id="2147483656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70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5" r:id="rId25"/>
    <p:sldLayoutId id="2147483676" r:id="rId26"/>
    <p:sldLayoutId id="2147483678" r:id="rId27"/>
    <p:sldLayoutId id="2147483677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.jpeg"/><Relationship Id="rId2" Type="http://schemas.openxmlformats.org/officeDocument/2006/relationships/customXml" Target="../ink/ink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customXml" Target="../ink/ink7.xml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8.png"/><Relationship Id="rId7" Type="http://schemas.openxmlformats.org/officeDocument/2006/relationships/image" Target="../media/image1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0.xml"/><Relationship Id="rId5" Type="http://schemas.openxmlformats.org/officeDocument/2006/relationships/image" Target="../media/image9.png"/><Relationship Id="rId4" Type="http://schemas.openxmlformats.org/officeDocument/2006/relationships/customXml" Target="../ink/ink9.xml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17.xml"/><Relationship Id="rId7" Type="http://schemas.openxmlformats.org/officeDocument/2006/relationships/customXml" Target="../ink/ink14.xml"/><Relationship Id="rId12" Type="http://schemas.openxmlformats.org/officeDocument/2006/relationships/image" Target="../media/image60.png"/><Relationship Id="rId17" Type="http://schemas.openxmlformats.org/officeDocument/2006/relationships/image" Target="../media/image12.jpeg"/><Relationship Id="rId2" Type="http://schemas.openxmlformats.org/officeDocument/2006/relationships/customXml" Target="../ink/ink1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50.png"/><Relationship Id="rId4" Type="http://schemas.openxmlformats.org/officeDocument/2006/relationships/image" Target="../media/image20.png"/><Relationship Id="rId9" Type="http://schemas.openxmlformats.org/officeDocument/2006/relationships/customXml" Target="../ink/ink15.xm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1.xml"/><Relationship Id="rId5" Type="http://schemas.openxmlformats.org/officeDocument/2006/relationships/image" Target="../media/image14.png"/><Relationship Id="rId4" Type="http://schemas.openxmlformats.org/officeDocument/2006/relationships/customXml" Target="../ink/ink20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5.xml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0.xml"/><Relationship Id="rId5" Type="http://schemas.openxmlformats.org/officeDocument/2006/relationships/image" Target="../media/image25.png"/><Relationship Id="rId4" Type="http://schemas.openxmlformats.org/officeDocument/2006/relationships/customXml" Target="../ink/ink29.xml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customXml" Target="../ink/ink33.xml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microsoft.com/office/2007/relationships/hdphoto" Target="../media/hdphoto1.wdp"/><Relationship Id="rId7" Type="http://schemas.openxmlformats.org/officeDocument/2006/relationships/customXml" Target="../ink/ink36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6.png"/><Relationship Id="rId5" Type="http://schemas.openxmlformats.org/officeDocument/2006/relationships/customXml" Target="../ink/ink35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Rectangle: Rounded Corners 3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: Rounded Corners 3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: Rounded Corners 3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: Rounded Corners 40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: Rounded Corners 4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44" name="Oval 4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4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47" name="Rectangle: Rounded Corners 46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9" name="Rectangle: Rounded Corners 4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0" name="Rectangle: Rounded Corners 4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: Rounded Corners 51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3" name="Rectangle: Rounded Corners 8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4" name="Rectangle: Rounded Corners 8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5" name="Rectangle: Rounded Corners 8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6" name="Rectangle: Rounded Corners 8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Rectangle: Rounded Corners 8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585548" y="2137176"/>
            <a:ext cx="89248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Изучение английского с </a:t>
            </a:r>
            <a:r>
              <a:rPr lang="en-US" sz="4800" b="1" dirty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Python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812748" y="5604351"/>
            <a:ext cx="4363525" cy="951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Проект учеников 9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,,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Г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’’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Осипова Михаила Денисовича и Киушкина Егора Олеговича</a:t>
            </a:r>
          </a:p>
          <a:p>
            <a:pPr algn="ctr">
              <a:lnSpc>
                <a:spcPct val="120000"/>
              </a:lnSpc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Научный руководитель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Сапрыкина Л.С.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96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1" grpId="0"/>
      <p:bldP spid="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">
            <a:hlinkClick r:id="" action="ppaction://media"/>
            <a:extLst>
              <a:ext uri="{FF2B5EF4-FFF2-40B4-BE49-F238E27FC236}">
                <a16:creationId xmlns:a16="http://schemas.microsoft.com/office/drawing/2014/main" id="{1598EED5-C648-93D9-BBE7-B957DED9311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295275"/>
            <a:ext cx="121920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8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622247" y="796087"/>
            <a:ext cx="4816114" cy="4935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4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В современном мире знание английского языка стало важным навыком. Технологии создают уникальные возможности для обучения языкам. Мы разрабатываем игру на Python для изучения английского алфавита. Цель - сделать процесс увлекательным и эффективным, объединяя обучение и развлечение.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5058" y="796087"/>
            <a:ext cx="41098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Актуальность темы</a:t>
            </a:r>
            <a:endParaRPr lang="en-US" sz="2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E67294F-EC52-D494-6EF4-77B23003E0EB}"/>
              </a:ext>
            </a:extLst>
          </p:cNvPr>
          <p:cNvGrpSpPr/>
          <p:nvPr/>
        </p:nvGrpSpPr>
        <p:grpSpPr>
          <a:xfrm>
            <a:off x="6031486" y="-107369"/>
            <a:ext cx="360" cy="7073280"/>
            <a:chOff x="6031486" y="-107369"/>
            <a:chExt cx="360" cy="707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E909AF0-407B-DBC1-3C15-235D33F759DF}"/>
                    </a:ext>
                  </a:extLst>
                </p14:cNvPr>
                <p14:cNvContentPartPr/>
                <p14:nvPr/>
              </p14:nvContentPartPr>
              <p14:xfrm>
                <a:off x="6031486" y="39151"/>
                <a:ext cx="360" cy="69267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E909AF0-407B-DBC1-3C15-235D33F759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68486" y="-23849"/>
                  <a:ext cx="126000" cy="70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CBC655B4-C071-76C9-F4BC-D1CDB072F330}"/>
                    </a:ext>
                  </a:extLst>
                </p14:cNvPr>
                <p14:cNvContentPartPr/>
                <p14:nvPr/>
              </p14:nvContentPartPr>
              <p14:xfrm>
                <a:off x="6031486" y="-107369"/>
                <a:ext cx="360" cy="3531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CBC655B4-C071-76C9-F4BC-D1CDB072F3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68486" y="-170369"/>
                  <a:ext cx="126000" cy="47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2DE11B1A-8654-A650-68CA-F835F4E0A7EA}"/>
                  </a:ext>
                </a:extLst>
              </p14:cNvPr>
              <p14:cNvContentPartPr/>
              <p14:nvPr/>
            </p14:nvContentPartPr>
            <p14:xfrm>
              <a:off x="14059846" y="1602271"/>
              <a:ext cx="360" cy="36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2DE11B1A-8654-A650-68CA-F835F4E0A7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96846" y="15392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27" name="Рукописный ввод 1026">
                <a:extLst>
                  <a:ext uri="{FF2B5EF4-FFF2-40B4-BE49-F238E27FC236}">
                    <a16:creationId xmlns:a16="http://schemas.microsoft.com/office/drawing/2014/main" id="{D855C8B2-AEC5-C61A-AB8C-BD9CA08A628C}"/>
                  </a:ext>
                </a:extLst>
              </p14:cNvPr>
              <p14:cNvContentPartPr/>
              <p14:nvPr/>
            </p14:nvContentPartPr>
            <p14:xfrm>
              <a:off x="-1406114" y="294577"/>
              <a:ext cx="360" cy="360"/>
            </p14:xfrm>
          </p:contentPart>
        </mc:Choice>
        <mc:Fallback xmlns="">
          <p:pic>
            <p:nvPicPr>
              <p:cNvPr id="1027" name="Рукописный ввод 1026">
                <a:extLst>
                  <a:ext uri="{FF2B5EF4-FFF2-40B4-BE49-F238E27FC236}">
                    <a16:creationId xmlns:a16="http://schemas.microsoft.com/office/drawing/2014/main" id="{D855C8B2-AEC5-C61A-AB8C-BD9CA08A62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412234" y="28845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FDA95157-CF36-026D-1220-67838FAA0465}"/>
                  </a:ext>
                </a:extLst>
              </p14:cNvPr>
              <p14:cNvContentPartPr/>
              <p14:nvPr/>
            </p14:nvContentPartPr>
            <p14:xfrm>
              <a:off x="10878120" y="6369440"/>
              <a:ext cx="1044000" cy="3484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FDA95157-CF36-026D-1220-67838FAA04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15120" y="6306505"/>
                <a:ext cx="1169640" cy="47399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E39CCC-7EA0-A2AB-07A2-CB5BED4524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18" y="1681716"/>
            <a:ext cx="4687724" cy="4687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3B4EBC7E-E7DC-41FF-2C8B-4B212651BE6F}"/>
                  </a:ext>
                </a:extLst>
              </p14:cNvPr>
              <p14:cNvContentPartPr/>
              <p14:nvPr/>
            </p14:nvContentPartPr>
            <p14:xfrm>
              <a:off x="340331" y="2038633"/>
              <a:ext cx="263520" cy="248508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3B4EBC7E-E7DC-41FF-2C8B-4B212651BE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7331" y="1975633"/>
                <a:ext cx="389160" cy="26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A86C6034-2B8A-86B6-4E9C-32F382129983}"/>
                  </a:ext>
                </a:extLst>
              </p14:cNvPr>
              <p14:cNvContentPartPr/>
              <p14:nvPr/>
            </p14:nvContentPartPr>
            <p14:xfrm>
              <a:off x="1443011" y="6479953"/>
              <a:ext cx="2090520" cy="11700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A86C6034-2B8A-86B6-4E9C-32F38212998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80011" y="6417313"/>
                <a:ext cx="2216160" cy="2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1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F3E3D718-1764-DD15-F64B-6377C67F501F}"/>
                  </a:ext>
                </a:extLst>
              </p14:cNvPr>
              <p14:cNvContentPartPr/>
              <p14:nvPr/>
            </p14:nvContentPartPr>
            <p14:xfrm>
              <a:off x="339251" y="2412803"/>
              <a:ext cx="254520" cy="211896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F3E3D718-1764-DD15-F64B-6377C67F50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611" y="2349803"/>
                <a:ext cx="380160" cy="22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00232210-953B-F03B-3EAE-07C84E2AC0E3}"/>
                  </a:ext>
                </a:extLst>
              </p14:cNvPr>
              <p14:cNvContentPartPr/>
              <p14:nvPr/>
            </p14:nvContentPartPr>
            <p14:xfrm>
              <a:off x="1426811" y="6445883"/>
              <a:ext cx="1800720" cy="12852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00232210-953B-F03B-3EAE-07C84E2AC0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3811" y="6382883"/>
                <a:ext cx="1926360" cy="2541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Freeform: Shape 7"/>
          <p:cNvSpPr/>
          <p:nvPr/>
        </p:nvSpPr>
        <p:spPr>
          <a:xfrm>
            <a:off x="0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Triangle 12"/>
          <p:cNvSpPr/>
          <p:nvPr/>
        </p:nvSpPr>
        <p:spPr>
          <a:xfrm flipH="1" flipV="1">
            <a:off x="9481456" y="-1"/>
            <a:ext cx="2710543" cy="2710543"/>
          </a:xfrm>
          <a:prstGeom prst="rt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127397" y="565856"/>
            <a:ext cx="50495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ЦЕЛЬ</a:t>
            </a:r>
          </a:p>
          <a:p>
            <a:r>
              <a:rPr lang="ru-RU" sz="4800" b="1" dirty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ПРОЕКТА</a:t>
            </a:r>
            <a:endParaRPr lang="en-US" sz="4800" b="1" dirty="0">
              <a:solidFill>
                <a:schemeClr val="bg1"/>
              </a:solidFill>
              <a:latin typeface="HelveticaNeue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7255" y="2906205"/>
            <a:ext cx="3638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СОЗДАТЬ РАЗВИВАЮЩУЮ ИГРУ НА ЯЗЫКЕ </a:t>
            </a:r>
            <a:r>
              <a:rPr lang="en-US" sz="24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PYTHON</a:t>
            </a:r>
            <a:endParaRPr lang="ru-RU" sz="2400" b="1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3020" y="3698131"/>
            <a:ext cx="3156155" cy="3156155"/>
          </a:xfrm>
          <a:prstGeom prst="rtTriangle">
            <a:avLst/>
          </a:prstGeom>
          <a:ln>
            <a:noFill/>
          </a:ln>
          <a:effectLst>
            <a:outerShdw blurRad="355600" dist="381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/>
          <p:cNvSpPr/>
          <p:nvPr/>
        </p:nvSpPr>
        <p:spPr>
          <a:xfrm>
            <a:off x="1395058" y="2442649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6921302" y="2406459"/>
            <a:ext cx="4315212" cy="350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sz="4800" dirty="0">
                <a:solidFill>
                  <a:schemeClr val="bg1">
                    <a:lumMod val="9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ЗАДАЧИ ПРОЕКТА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2">
                    <a:lumMod val="10000"/>
                    <a:lumOff val="90000"/>
                  </a:schemeClr>
                </a:solidFill>
              </a:rPr>
              <a:t>Изучить модуль “pygame” для создания игры</a:t>
            </a:r>
            <a:r>
              <a:rPr lang="en-US" sz="1600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2">
                    <a:lumMod val="10000"/>
                    <a:lumOff val="90000"/>
                  </a:schemeClr>
                </a:solidFill>
              </a:rPr>
              <a:t>Написать игру используя язык программирования Python</a:t>
            </a: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2">
                    <a:lumMod val="10000"/>
                    <a:lumOff val="90000"/>
                  </a:schemeClr>
                </a:solidFill>
              </a:rPr>
              <a:t>Анализировать аналоги нашей игры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04B0FD34-8B69-9E2A-31BE-3FE05989D2F2}"/>
                  </a:ext>
                </a:extLst>
              </p14:cNvPr>
              <p14:cNvContentPartPr/>
              <p14:nvPr/>
            </p14:nvContentPartPr>
            <p14:xfrm>
              <a:off x="3130920" y="6460520"/>
              <a:ext cx="435240" cy="12312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04B0FD34-8B69-9E2A-31BE-3FE05989D2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8280" y="6397520"/>
                <a:ext cx="5608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D92BB82F-BC4A-8221-CED8-1C0F283D2FBC}"/>
                  </a:ext>
                </a:extLst>
              </p14:cNvPr>
              <p14:cNvContentPartPr/>
              <p14:nvPr/>
            </p14:nvContentPartPr>
            <p14:xfrm>
              <a:off x="10961640" y="6298160"/>
              <a:ext cx="1008360" cy="3567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D92BB82F-BC4A-8221-CED8-1C0F283D2F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98640" y="6235520"/>
                <a:ext cx="1134000" cy="4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/>
      <p:bldP spid="10" grpId="0"/>
      <p:bldP spid="16" grpId="0" animBg="1"/>
      <p:bldP spid="18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622247" y="39151"/>
            <a:ext cx="458447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dirty="0"/>
            </a:br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Язык программирования — формальный язык, предназначенный для записи компьютерных программ. Язык программирования определяет набор лексических, синтаксических и семантических правил, определяющих внешний вид программы и действия, которые выполнит исполнитель под её управлением</a:t>
            </a:r>
            <a:endParaRPr lang="ru-RU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813" y="196647"/>
            <a:ext cx="410988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ЧТО</a:t>
            </a:r>
            <a:br>
              <a:rPr lang="ru-RU" sz="2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</a:br>
            <a:r>
              <a:rPr lang="ru-RU" sz="2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ТАКОЕ</a:t>
            </a:r>
            <a:br>
              <a:rPr lang="ru-RU" sz="2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</a:br>
            <a:r>
              <a:rPr lang="ru-RU" sz="2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ЯЗЫК</a:t>
            </a:r>
            <a:br>
              <a:rPr lang="ru-RU" sz="2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</a:br>
            <a:r>
              <a:rPr lang="ru-RU" sz="2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ПРОГРАММИРОВАНИЯ</a:t>
            </a:r>
            <a:r>
              <a:rPr lang="en-US" sz="2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?</a:t>
            </a:r>
          </a:p>
        </p:txBody>
      </p: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E67294F-EC52-D494-6EF4-77B23003E0EB}"/>
              </a:ext>
            </a:extLst>
          </p:cNvPr>
          <p:cNvGrpSpPr/>
          <p:nvPr/>
        </p:nvGrpSpPr>
        <p:grpSpPr>
          <a:xfrm>
            <a:off x="6031486" y="-107369"/>
            <a:ext cx="360" cy="7073280"/>
            <a:chOff x="6031486" y="-107369"/>
            <a:chExt cx="360" cy="707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E909AF0-407B-DBC1-3C15-235D33F759DF}"/>
                    </a:ext>
                  </a:extLst>
                </p14:cNvPr>
                <p14:cNvContentPartPr/>
                <p14:nvPr/>
              </p14:nvContentPartPr>
              <p14:xfrm>
                <a:off x="6031486" y="39151"/>
                <a:ext cx="360" cy="69267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E909AF0-407B-DBC1-3C15-235D33F759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8846" y="-23849"/>
                  <a:ext cx="126000" cy="70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CBC655B4-C071-76C9-F4BC-D1CDB072F330}"/>
                    </a:ext>
                  </a:extLst>
                </p14:cNvPr>
                <p14:cNvContentPartPr/>
                <p14:nvPr/>
              </p14:nvContentPartPr>
              <p14:xfrm>
                <a:off x="6031486" y="-107369"/>
                <a:ext cx="360" cy="3531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CBC655B4-C071-76C9-F4BC-D1CDB072F3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68846" y="-170369"/>
                  <a:ext cx="126000" cy="47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2DE11B1A-8654-A650-68CA-F835F4E0A7EA}"/>
                  </a:ext>
                </a:extLst>
              </p14:cNvPr>
              <p14:cNvContentPartPr/>
              <p14:nvPr/>
            </p14:nvContentPartPr>
            <p14:xfrm>
              <a:off x="14059846" y="1602271"/>
              <a:ext cx="360" cy="36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2DE11B1A-8654-A650-68CA-F835F4E0A7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96846" y="15392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27" name="Рукописный ввод 1026">
                <a:extLst>
                  <a:ext uri="{FF2B5EF4-FFF2-40B4-BE49-F238E27FC236}">
                    <a16:creationId xmlns:a16="http://schemas.microsoft.com/office/drawing/2014/main" id="{D855C8B2-AEC5-C61A-AB8C-BD9CA08A628C}"/>
                  </a:ext>
                </a:extLst>
              </p14:cNvPr>
              <p14:cNvContentPartPr/>
              <p14:nvPr/>
            </p14:nvContentPartPr>
            <p14:xfrm>
              <a:off x="-1406114" y="294577"/>
              <a:ext cx="360" cy="360"/>
            </p14:xfrm>
          </p:contentPart>
        </mc:Choice>
        <mc:Fallback xmlns="">
          <p:pic>
            <p:nvPicPr>
              <p:cNvPr id="1027" name="Рукописный ввод 1026">
                <a:extLst>
                  <a:ext uri="{FF2B5EF4-FFF2-40B4-BE49-F238E27FC236}">
                    <a16:creationId xmlns:a16="http://schemas.microsoft.com/office/drawing/2014/main" id="{D855C8B2-AEC5-C61A-AB8C-BD9CA08A62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412234" y="28845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FDA95157-CF36-026D-1220-67838FAA0465}"/>
                  </a:ext>
                </a:extLst>
              </p14:cNvPr>
              <p14:cNvContentPartPr/>
              <p14:nvPr/>
            </p14:nvContentPartPr>
            <p14:xfrm>
              <a:off x="10878120" y="6369440"/>
              <a:ext cx="1044000" cy="3484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FDA95157-CF36-026D-1220-67838FAA04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15120" y="6306440"/>
                <a:ext cx="11696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B4257126-C81A-C6F8-D926-BF64089DBD93}"/>
                  </a:ext>
                </a:extLst>
              </p14:cNvPr>
              <p14:cNvContentPartPr/>
              <p14:nvPr/>
            </p14:nvContentPartPr>
            <p14:xfrm>
              <a:off x="473891" y="2410153"/>
              <a:ext cx="404280" cy="221724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B4257126-C81A-C6F8-D926-BF64089DBD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1251" y="2347513"/>
                <a:ext cx="529920" cy="23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65DB22E6-7342-BD48-C5D4-BB084A6F452D}"/>
                  </a:ext>
                </a:extLst>
              </p14:cNvPr>
              <p14:cNvContentPartPr/>
              <p14:nvPr/>
            </p14:nvContentPartPr>
            <p14:xfrm>
              <a:off x="1406291" y="6408673"/>
              <a:ext cx="2139480" cy="22536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65DB22E6-7342-BD48-C5D4-BB084A6F45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3291" y="6346033"/>
                <a:ext cx="2265120" cy="351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Программирование без кода: может ли заменить языки программирования">
            <a:extLst>
              <a:ext uri="{FF2B5EF4-FFF2-40B4-BE49-F238E27FC236}">
                <a16:creationId xmlns:a16="http://schemas.microsoft.com/office/drawing/2014/main" id="{29B5FA85-B765-C0E9-0AEB-8CCB07A53D7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7" r="35677"/>
          <a:stretch>
            <a:fillRect/>
          </a:stretch>
        </p:blipFill>
        <p:spPr bwMode="auto">
          <a:xfrm>
            <a:off x="878171" y="2090105"/>
            <a:ext cx="4375355" cy="43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14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B61433D5-7E68-E015-39D8-BD107F5F8CC1}"/>
                  </a:ext>
                </a:extLst>
              </p14:cNvPr>
              <p14:cNvContentPartPr/>
              <p14:nvPr/>
            </p14:nvContentPartPr>
            <p14:xfrm>
              <a:off x="672971" y="582203"/>
              <a:ext cx="2364480" cy="45756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B61433D5-7E68-E015-39D8-BD107F5F8C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971" y="519563"/>
                <a:ext cx="249012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957C662A-BF66-A6A3-D2EA-41E13659E478}"/>
                  </a:ext>
                </a:extLst>
              </p14:cNvPr>
              <p14:cNvContentPartPr/>
              <p14:nvPr/>
            </p14:nvContentPartPr>
            <p14:xfrm>
              <a:off x="1423391" y="6409407"/>
              <a:ext cx="2153520" cy="18900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957C662A-BF66-A6A3-D2EA-41E13659E4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0391" y="6346407"/>
                <a:ext cx="2279160" cy="3146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726965" y="253183"/>
            <a:ext cx="4851130" cy="1571625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  <a:endParaRPr lang="id-ID" dirty="0"/>
          </a:p>
        </p:txBody>
      </p:sp>
      <p:sp>
        <p:nvSpPr>
          <p:cNvPr id="14" name="Rectangle: Rounded Corners 13"/>
          <p:cNvSpPr/>
          <p:nvPr/>
        </p:nvSpPr>
        <p:spPr>
          <a:xfrm rot="18900000" flipH="1">
            <a:off x="1277160" y="3755626"/>
            <a:ext cx="8068235" cy="26978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88185" y="3038334"/>
            <a:ext cx="1663532" cy="1313398"/>
            <a:chOff x="4921883" y="3054037"/>
            <a:chExt cx="1663532" cy="1313398"/>
          </a:xfrm>
        </p:grpSpPr>
        <p:sp>
          <p:nvSpPr>
            <p:cNvPr id="19" name="TextBox 18"/>
            <p:cNvSpPr txBox="1"/>
            <p:nvPr/>
          </p:nvSpPr>
          <p:spPr>
            <a:xfrm>
              <a:off x="5753649" y="3054037"/>
              <a:ext cx="6126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6000" b="1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1</a:t>
              </a:r>
              <a:endParaRPr lang="id-ID" sz="6000" b="1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21883" y="3998103"/>
              <a:ext cx="1663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Декабря</a:t>
              </a:r>
              <a:r>
                <a:rPr lang="en-US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</a:t>
              </a:r>
              <a:r>
                <a:rPr lang="ru-RU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1989</a:t>
              </a:r>
              <a:endParaRPr lang="id-ID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94534" y="4561364"/>
            <a:ext cx="2208429" cy="730568"/>
            <a:chOff x="3614521" y="4824163"/>
            <a:chExt cx="2208429" cy="730568"/>
          </a:xfrm>
        </p:grpSpPr>
        <p:sp>
          <p:nvSpPr>
            <p:cNvPr id="22" name="Rectangle 21"/>
            <p:cNvSpPr/>
            <p:nvPr/>
          </p:nvSpPr>
          <p:spPr>
            <a:xfrm>
              <a:off x="3619748" y="5160841"/>
              <a:ext cx="1866215" cy="393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Голландия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14521" y="4824163"/>
              <a:ext cx="2208429" cy="4277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20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Страна</a:t>
              </a:r>
              <a:endParaRPr lang="en-US" sz="20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6965" y="5522043"/>
            <a:ext cx="2208429" cy="697098"/>
            <a:chOff x="2166721" y="6071790"/>
            <a:chExt cx="2208429" cy="697098"/>
          </a:xfrm>
        </p:grpSpPr>
        <p:sp>
          <p:nvSpPr>
            <p:cNvPr id="24" name="Rectangle 23"/>
            <p:cNvSpPr/>
            <p:nvPr/>
          </p:nvSpPr>
          <p:spPr>
            <a:xfrm>
              <a:off x="2171948" y="6408468"/>
              <a:ext cx="1866215" cy="360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Гвидо</a:t>
              </a:r>
              <a:r>
                <a:rPr lang="ru-RU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ван Россум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6721" y="6071790"/>
              <a:ext cx="2208429" cy="4277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20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Основатель</a:t>
              </a:r>
              <a:endParaRPr lang="en-US" sz="20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80338" y="1287779"/>
            <a:ext cx="3583437" cy="383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br>
              <a:rPr lang="ru-RU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Python - это высокоуровневый, универсальный язык программирования, известный своей простотой и читаемостью кода. Он широко используется для веб-разработки, анализа данных, искусственного интеллекта, научных вычислений и автоматизации задач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Его гибкость и поддержка крупного сообщества способствовали его широкому принятию в различных отраслях. 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08F877F8-ED8A-6698-BFE9-F5C57291CE55}"/>
                  </a:ext>
                </a:extLst>
              </p14:cNvPr>
              <p14:cNvContentPartPr/>
              <p14:nvPr/>
            </p14:nvContentPartPr>
            <p14:xfrm>
              <a:off x="425831" y="2422407"/>
              <a:ext cx="146520" cy="234684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08F877F8-ED8A-6698-BFE9-F5C57291CE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191" y="2359767"/>
                <a:ext cx="272160" cy="24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8C454E5-490E-267B-0042-F74B0B9C5A23}"/>
                  </a:ext>
                </a:extLst>
              </p14:cNvPr>
              <p14:cNvContentPartPr/>
              <p14:nvPr/>
            </p14:nvContentPartPr>
            <p14:xfrm>
              <a:off x="10934051" y="6390443"/>
              <a:ext cx="979920" cy="30240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8C454E5-490E-267B-0042-F74B0B9C5A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71051" y="6327443"/>
                <a:ext cx="1105560" cy="4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8552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D5263437-D199-DDE4-E9AD-FC4B883751F9}"/>
                  </a:ext>
                </a:extLst>
              </p14:cNvPr>
              <p14:cNvContentPartPr/>
              <p14:nvPr/>
            </p14:nvContentPartPr>
            <p14:xfrm>
              <a:off x="1215491" y="647003"/>
              <a:ext cx="1317600" cy="18756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D5263437-D199-DDE4-E9AD-FC4B88375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491" y="584003"/>
                <a:ext cx="14432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F57A916C-516C-ABD1-C0EA-4779E44A09AC}"/>
                  </a:ext>
                </a:extLst>
              </p14:cNvPr>
              <p14:cNvContentPartPr/>
              <p14:nvPr/>
            </p14:nvContentPartPr>
            <p14:xfrm>
              <a:off x="501251" y="2421443"/>
              <a:ext cx="52560" cy="21297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F57A916C-516C-ABD1-C0EA-4779E44A09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611" y="2358443"/>
                <a:ext cx="178200" cy="22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DEF220D9-47A2-3357-81A2-2AF646614C35}"/>
                  </a:ext>
                </a:extLst>
              </p14:cNvPr>
              <p14:cNvContentPartPr/>
              <p14:nvPr/>
            </p14:nvContentPartPr>
            <p14:xfrm>
              <a:off x="1444271" y="6352425"/>
              <a:ext cx="2177640" cy="1918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DEF220D9-47A2-3357-81A2-2AF646614C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1631" y="6289425"/>
                <a:ext cx="2303280" cy="3175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: Rounded Corners 27"/>
          <p:cNvSpPr/>
          <p:nvPr/>
        </p:nvSpPr>
        <p:spPr>
          <a:xfrm rot="18900000" flipH="1">
            <a:off x="5441237" y="4443536"/>
            <a:ext cx="3392146" cy="71778"/>
          </a:xfrm>
          <a:prstGeom prst="roundRect">
            <a:avLst>
              <a:gd name="adj" fmla="val 50000"/>
            </a:avLst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638170" y="515378"/>
            <a:ext cx="6899531" cy="7858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ru-RU" dirty="0">
                <a:cs typeface="Segoe UI" panose="020B0502040204020203" pitchFamily="34" charset="0"/>
              </a:rPr>
              <a:t>ОПИСАНИЕ РЕШЕНИЯ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4290" y="2187599"/>
            <a:ext cx="4194628" cy="3059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chemeClr val="bg1"/>
                </a:solidFill>
              </a:rPr>
              <a:t>"BEKOSHA RUN" - это аркадная игра, в которой игрок управляет свинкой, пытающейся достичь портала на каждом уровне. Игра предлагает увлекательные уровни с платформами, игрок должен собирать буквы и они буду произноситься вслух. Таким образом ребенок может выучить произношение незнакомых букв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: Rounded Corners 28"/>
          <p:cNvSpPr/>
          <p:nvPr/>
        </p:nvSpPr>
        <p:spPr>
          <a:xfrm rot="18900000" flipH="1">
            <a:off x="6816068" y="3856664"/>
            <a:ext cx="3308209" cy="10818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1270000" dist="101600" dir="8100000" sx="90000" sy="90000" algn="tr" rotWithShape="0">
              <a:schemeClr val="tx1">
                <a:lumMod val="95000"/>
                <a:lumOff val="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8E91EFC-AEA8-5EE3-AC17-EA6ADB7B0960}"/>
                  </a:ext>
                </a:extLst>
              </p14:cNvPr>
              <p14:cNvContentPartPr/>
              <p14:nvPr/>
            </p14:nvContentPartPr>
            <p14:xfrm>
              <a:off x="1454531" y="6529043"/>
              <a:ext cx="2171160" cy="13284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8E91EFC-AEA8-5EE3-AC17-EA6ADB7B09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1531" y="6466403"/>
                <a:ext cx="22968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253AC604-560B-2056-1140-D768B6119583}"/>
                  </a:ext>
                </a:extLst>
              </p14:cNvPr>
              <p14:cNvContentPartPr/>
              <p14:nvPr/>
            </p14:nvContentPartPr>
            <p14:xfrm>
              <a:off x="10875371" y="6360203"/>
              <a:ext cx="1075320" cy="27252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253AC604-560B-2056-1140-D768B61195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12371" y="6297203"/>
                <a:ext cx="1200960" cy="39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1900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08203-4ABF-23B0-E8A7-F4B0E8176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20516A5C-3C0D-C8E3-AC15-F45E8FC649E7}"/>
                  </a:ext>
                </a:extLst>
              </p14:cNvPr>
              <p14:cNvContentPartPr/>
              <p14:nvPr/>
            </p14:nvContentPartPr>
            <p14:xfrm>
              <a:off x="438971" y="2371043"/>
              <a:ext cx="315360" cy="210924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20516A5C-3C0D-C8E3-AC15-F45E8FC649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71" y="2308043"/>
                <a:ext cx="441000" cy="22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9A194A09-6017-F34A-E7A3-4913C331B85F}"/>
                  </a:ext>
                </a:extLst>
              </p14:cNvPr>
              <p14:cNvContentPartPr/>
              <p14:nvPr/>
            </p14:nvContentPartPr>
            <p14:xfrm>
              <a:off x="700331" y="533963"/>
              <a:ext cx="1866960" cy="40860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9A194A09-6017-F34A-E7A3-4913C331B8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691" y="470963"/>
                <a:ext cx="1992600" cy="5342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D9A84ED-4270-E1AF-8614-5269356C19AB}"/>
              </a:ext>
            </a:extLst>
          </p:cNvPr>
          <p:cNvSpPr/>
          <p:nvPr/>
        </p:nvSpPr>
        <p:spPr>
          <a:xfrm rot="18900000" flipH="1">
            <a:off x="8985772" y="952446"/>
            <a:ext cx="3308209" cy="10818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1270000" dist="101600" dir="8100000" sx="90000" sy="90000" algn="tr" rotWithShape="0">
              <a:schemeClr val="tx1">
                <a:lumMod val="95000"/>
                <a:lumOff val="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AF7ACB-BDF8-8BA9-A58A-5F2E4CD1EACD}"/>
              </a:ext>
            </a:extLst>
          </p:cNvPr>
          <p:cNvSpPr/>
          <p:nvPr/>
        </p:nvSpPr>
        <p:spPr>
          <a:xfrm rot="18900000" flipH="1">
            <a:off x="7719121" y="1457486"/>
            <a:ext cx="3392146" cy="71778"/>
          </a:xfrm>
          <a:prstGeom prst="roundRect">
            <a:avLst>
              <a:gd name="adj" fmla="val 50000"/>
            </a:avLst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C4EE218-55B6-8D29-E925-3B6D0BD2CF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0442" y="413151"/>
            <a:ext cx="6899531" cy="785813"/>
          </a:xfrm>
        </p:spPr>
        <p:txBody>
          <a:bodyPr/>
          <a:lstStyle/>
          <a:p>
            <a:pPr algn="ctr"/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решения</a:t>
            </a:r>
            <a:endParaRPr lang="id-ID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60ACD2-118A-C181-8587-563964AA09BB}"/>
              </a:ext>
            </a:extLst>
          </p:cNvPr>
          <p:cNvSpPr/>
          <p:nvPr/>
        </p:nvSpPr>
        <p:spPr>
          <a:xfrm>
            <a:off x="1079323" y="1548510"/>
            <a:ext cx="41946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Код нашей программы написан на языке программирования Python и использует ещё 4 дополнительных модуля: “pygame” (основной модуль игры), “random” (модуль для определения случайных значений), “sys” (модуль для работы с компьютером) и “os” (модуль для чтения файлов компьютера). Основной код состоит из 6 основных классов объектов (игрок, буквы, платформы, порталы, камера и эффекты камеры), а также основного игрового цикла.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947B46-6CAD-08E8-F42C-305505BEB84F}"/>
              </a:ext>
            </a:extLst>
          </p:cNvPr>
          <p:cNvSpPr/>
          <p:nvPr/>
        </p:nvSpPr>
        <p:spPr>
          <a:xfrm>
            <a:off x="7340378" y="3216968"/>
            <a:ext cx="4079190" cy="3214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dirty="0">
                <a:solidFill>
                  <a:schemeClr val="bg1"/>
                </a:solidFill>
              </a:rPr>
              <a:t>Кроме самого кода наша программа использует картинки, звуки и файлы формата “.</a:t>
            </a:r>
            <a:r>
              <a:rPr lang="ru-RU" sz="2000" dirty="0" err="1">
                <a:solidFill>
                  <a:schemeClr val="bg1"/>
                </a:solidFill>
              </a:rPr>
              <a:t>txt</a:t>
            </a:r>
            <a:r>
              <a:rPr lang="ru-RU" sz="2000" dirty="0">
                <a:solidFill>
                  <a:schemeClr val="bg1"/>
                </a:solidFill>
              </a:rPr>
              <a:t>” для хранения данных об уровнях. Все эти файлы код берёт из папок “</a:t>
            </a:r>
            <a:r>
              <a:rPr lang="ru-RU" sz="2000" dirty="0" err="1">
                <a:solidFill>
                  <a:schemeClr val="bg1"/>
                </a:solidFill>
              </a:rPr>
              <a:t>images</a:t>
            </a:r>
            <a:r>
              <a:rPr lang="ru-RU" sz="2000" dirty="0">
                <a:solidFill>
                  <a:schemeClr val="bg1"/>
                </a:solidFill>
              </a:rPr>
              <a:t>”, “</a:t>
            </a:r>
            <a:r>
              <a:rPr lang="ru-RU" sz="2000" dirty="0" err="1">
                <a:solidFill>
                  <a:schemeClr val="bg1"/>
                </a:solidFill>
              </a:rPr>
              <a:t>sounds</a:t>
            </a:r>
            <a:r>
              <a:rPr lang="ru-RU" sz="2000" dirty="0">
                <a:solidFill>
                  <a:schemeClr val="bg1"/>
                </a:solidFill>
              </a:rPr>
              <a:t>”  и “</a:t>
            </a:r>
            <a:r>
              <a:rPr lang="ru-RU" sz="2000" dirty="0" err="1">
                <a:solidFill>
                  <a:schemeClr val="bg1"/>
                </a:solidFill>
              </a:rPr>
              <a:t>levels</a:t>
            </a:r>
            <a:r>
              <a:rPr lang="ru-RU" sz="2000" dirty="0">
                <a:solidFill>
                  <a:schemeClr val="bg1"/>
                </a:solidFill>
              </a:rPr>
              <a:t>” соответственно.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90B9A74-F509-F7B0-EA83-C5734C5E86ED}"/>
              </a:ext>
            </a:extLst>
          </p:cNvPr>
          <p:cNvCxnSpPr>
            <a:cxnSpLocks/>
          </p:cNvCxnSpPr>
          <p:nvPr/>
        </p:nvCxnSpPr>
        <p:spPr>
          <a:xfrm>
            <a:off x="1175657" y="6039060"/>
            <a:ext cx="4098294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B932848-71C8-C209-576B-D26C5ED25331}"/>
              </a:ext>
            </a:extLst>
          </p:cNvPr>
          <p:cNvCxnSpPr>
            <a:cxnSpLocks/>
          </p:cNvCxnSpPr>
          <p:nvPr/>
        </p:nvCxnSpPr>
        <p:spPr>
          <a:xfrm flipV="1">
            <a:off x="7455877" y="6039060"/>
            <a:ext cx="3577213" cy="1172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E3758B15-8A26-799D-2D01-DE7B213E03B9}"/>
                  </a:ext>
                </a:extLst>
              </p14:cNvPr>
              <p14:cNvContentPartPr/>
              <p14:nvPr/>
            </p14:nvContentPartPr>
            <p14:xfrm>
              <a:off x="1436531" y="6479723"/>
              <a:ext cx="2152800" cy="15228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E3758B15-8A26-799D-2D01-DE7B213E03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3891" y="6417083"/>
                <a:ext cx="22784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DF0B0973-38F1-7721-4F2C-90AD4F4CD4C4}"/>
                  </a:ext>
                </a:extLst>
              </p14:cNvPr>
              <p14:cNvContentPartPr/>
              <p14:nvPr/>
            </p14:nvContentPartPr>
            <p14:xfrm>
              <a:off x="10785011" y="6389723"/>
              <a:ext cx="1213200" cy="28296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DF0B0973-38F1-7721-4F2C-90AD4F4CD4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22011" y="6326723"/>
                <a:ext cx="1338840" cy="4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0283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0D1D51B5-C5E0-4E1C-DCF4-058C7C3EB19E}"/>
                  </a:ext>
                </a:extLst>
              </p14:cNvPr>
              <p14:cNvContentPartPr/>
              <p14:nvPr/>
            </p14:nvContentPartPr>
            <p14:xfrm>
              <a:off x="10986611" y="6327803"/>
              <a:ext cx="981000" cy="38556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0D1D51B5-C5E0-4E1C-DCF4-058C7C3EB1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23611" y="6264803"/>
                <a:ext cx="110664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F429F72F-7C9B-2AF9-632C-8ACB3A47416C}"/>
                  </a:ext>
                </a:extLst>
              </p14:cNvPr>
              <p14:cNvContentPartPr/>
              <p14:nvPr/>
            </p14:nvContentPartPr>
            <p14:xfrm>
              <a:off x="471011" y="2431163"/>
              <a:ext cx="235440" cy="209412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F429F72F-7C9B-2AF9-632C-8ACB3A4741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011" y="2368523"/>
                <a:ext cx="361080" cy="2219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/>
          <p:cNvSpPr/>
          <p:nvPr/>
        </p:nvSpPr>
        <p:spPr>
          <a:xfrm>
            <a:off x="1778696" y="585509"/>
            <a:ext cx="8634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ВИД ПРАКТИЧЕСКОЙ ЧАСТИ</a:t>
            </a:r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56427" y="3220967"/>
            <a:ext cx="2544988" cy="205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 помощью такого интересного дизайна мы можем привлечь внимание детей, чтобы они с интересом могли изучать английский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0064" y="1712685"/>
            <a:ext cx="27577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Скриншоты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программ</a:t>
            </a:r>
            <a:endParaRPr lang="en-US" sz="20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 flipV="1">
            <a:off x="6148921" y="2593258"/>
            <a:ext cx="360000" cy="4707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433596" y="5825638"/>
            <a:ext cx="3875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>
                    <a:lumMod val="6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Часть кода программы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22314" y="5760331"/>
            <a:ext cx="3875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>
                    <a:lumMod val="6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Пример уровня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3EAC0F-3EFE-F7EE-6A9C-9B47D12FBA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 b="6278"/>
          <a:stretch>
            <a:fillRect/>
          </a:stretch>
        </p:blipFill>
        <p:spPr/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0B2468-6CFC-5970-C119-3DB2325EF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" b="1804"/>
          <a:stretch>
            <a:fillRect/>
          </a:stretch>
        </p:blipFill>
        <p:spPr>
          <a:xfrm>
            <a:off x="76525" y="2381251"/>
            <a:ext cx="4064000" cy="28956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1A8FEA67-E43C-DD1A-902A-209BE440070C}"/>
                  </a:ext>
                </a:extLst>
              </p14:cNvPr>
              <p14:cNvContentPartPr/>
              <p14:nvPr/>
            </p14:nvContentPartPr>
            <p14:xfrm>
              <a:off x="1366331" y="6490163"/>
              <a:ext cx="2311200" cy="3168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1A8FEA67-E43C-DD1A-902A-209BE44007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3691" y="6427523"/>
                <a:ext cx="2436840" cy="1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75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 animBg="1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759" y="-539947"/>
            <a:ext cx="5560136" cy="7937894"/>
          </a:xfrm>
          <a:prstGeom prst="rect">
            <a:avLst/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6627987" y="2293920"/>
            <a:ext cx="4391162" cy="397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sz="24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Мы изучили модуль “pygame” для создания игр</a:t>
            </a:r>
            <a:r>
              <a:rPr lang="en-US" sz="20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sz="24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Мы написали игру, используя язык программирования Python</a:t>
            </a:r>
            <a:endParaRPr lang="en-US" sz="2400" i="1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cs typeface="Segoe UI Light" panose="020B0502040204020203" pitchFamily="34" charset="0"/>
              </a:rPr>
              <a:t>Мы изучили рынок и не нашли похожих игр.</a:t>
            </a:r>
            <a:endParaRPr lang="ru-RU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ru-RU" sz="2400" i="1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bg2">
                  <a:lumMod val="10000"/>
                  <a:lumOff val="90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736633" y="1305443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6627987" y="384108"/>
            <a:ext cx="439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РЕЗУЛЬТАТ</a:t>
            </a:r>
            <a:r>
              <a:rPr lang="en-US" sz="4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FB2145-C3DB-AEED-B6F4-256CEC2C4D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3881" r="3881"/>
          <a:stretch/>
        </p:blipFill>
        <p:spPr bwMode="auto">
          <a:xfrm>
            <a:off x="-662940" y="1079500"/>
            <a:ext cx="6248400" cy="4699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1E5510F4-DBF7-A3A5-ABB0-0B6B5E1D51EF}"/>
                  </a:ext>
                </a:extLst>
              </p14:cNvPr>
              <p14:cNvContentPartPr/>
              <p14:nvPr/>
            </p14:nvContentPartPr>
            <p14:xfrm>
              <a:off x="10956436" y="6408687"/>
              <a:ext cx="1088280" cy="32724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1E5510F4-DBF7-A3A5-ABB0-0B6B5E1D51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93436" y="6345687"/>
                <a:ext cx="12139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A8542ED7-9813-1734-8089-A9357ED9419B}"/>
                  </a:ext>
                </a:extLst>
              </p14:cNvPr>
              <p14:cNvContentPartPr/>
              <p14:nvPr/>
            </p14:nvContentPartPr>
            <p14:xfrm>
              <a:off x="1423276" y="6441087"/>
              <a:ext cx="2242440" cy="12672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A8542ED7-9813-1734-8089-A9357ED941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60276" y="6378087"/>
                <a:ext cx="2368080" cy="25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Multicolor 10">
      <a:dk1>
        <a:sysClr val="windowText" lastClr="000000"/>
      </a:dk1>
      <a:lt1>
        <a:sysClr val="window" lastClr="FFFFFF"/>
      </a:lt1>
      <a:dk2>
        <a:srgbClr val="2D3847"/>
      </a:dk2>
      <a:lt2>
        <a:srgbClr val="111111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7607</TotalTime>
  <Words>432</Words>
  <Application>Microsoft Office PowerPoint</Application>
  <PresentationFormat>Широкоэкранный</PresentationFormat>
  <Paragraphs>37</Paragraphs>
  <Slides>10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2" baseType="lpstr">
      <vt:lpstr>Aller</vt:lpstr>
      <vt:lpstr>Arial</vt:lpstr>
      <vt:lpstr>Calibri</vt:lpstr>
      <vt:lpstr>Gotham Bold</vt:lpstr>
      <vt:lpstr>HelveticaNeue</vt:lpstr>
      <vt:lpstr>HelveticaNeue light</vt:lpstr>
      <vt:lpstr>HelveticaNeue medium</vt:lpstr>
      <vt:lpstr>Segoe UI</vt:lpstr>
      <vt:lpstr>Segoe UI Light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pratamayoga</dc:creator>
  <cp:lastModifiedBy>ki ol</cp:lastModifiedBy>
  <cp:revision>254</cp:revision>
  <dcterms:created xsi:type="dcterms:W3CDTF">2017-02-28T05:28:20Z</dcterms:created>
  <dcterms:modified xsi:type="dcterms:W3CDTF">2024-02-08T12:28:59Z</dcterms:modified>
</cp:coreProperties>
</file>