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326" r:id="rId4"/>
    <p:sldId id="365" r:id="rId5"/>
    <p:sldId id="345" r:id="rId6"/>
    <p:sldId id="366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0AAF2A3-3B0D-4B30-9F66-4CAC53370F41}">
          <p14:sldIdLst>
            <p14:sldId id="256"/>
            <p14:sldId id="274"/>
            <p14:sldId id="326"/>
          </p14:sldIdLst>
        </p14:section>
        <p14:section name="Раздел без заголовка" id="{17002F7A-E1EE-43A8-B1F7-3ED86B3B0E1A}">
          <p14:sldIdLst>
            <p14:sldId id="365"/>
            <p14:sldId id="34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004" autoAdjust="0"/>
  </p:normalViewPr>
  <p:slideViewPr>
    <p:cSldViewPr snapToGrid="0">
      <p:cViewPr varScale="1">
        <p:scale>
          <a:sx n="75" d="100"/>
          <a:sy n="75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9:50:22.54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0,'0'19223,"0"-19206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9:50:25.07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1 980,'0'-958,"0"936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9:50:26.2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9:52:40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24/01/2024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59448" y="342900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407475" y="6364769"/>
            <a:ext cx="2199525" cy="261610"/>
            <a:chOff x="242614" y="6328854"/>
            <a:chExt cx="2199525" cy="261610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242614" y="6399940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236" y="6328854"/>
              <a:ext cx="2125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2017arouse.All Rights Reserved</a:t>
              </a:r>
              <a:endParaRPr lang="id-ID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 rot="16200000">
            <a:off x="-797773" y="3313584"/>
            <a:ext cx="2643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strike="noStrike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Aller" panose="02000503030000020004" pitchFamily="2" charset="0"/>
                <a:cs typeface="Segoe UI Light" panose="020B0502040204020203" pitchFamily="34" charset="0"/>
              </a:rPr>
              <a:t>WWW.WEBSITE.COM</a:t>
            </a:r>
          </a:p>
        </p:txBody>
      </p: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1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563637" y="1083009"/>
            <a:ext cx="89248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ПРОЕКТ ЯНДЕКС ЛИЦЕЯ</a:t>
            </a:r>
            <a:br>
              <a:rPr lang="ru-RU" sz="48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</a:br>
            <a:r>
              <a:rPr lang="en-US" sz="48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PYGAME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04878" y="4876974"/>
            <a:ext cx="3716299" cy="951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Осипов Михаил Денисович  </a:t>
            </a:r>
          </a:p>
          <a:p>
            <a:pPr algn="ctr">
              <a:lnSpc>
                <a:spcPct val="120000"/>
              </a:lnSpc>
            </a:pP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Киушкин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Егор Олегович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Старостин Федор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1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757407" y="245791"/>
            <a:ext cx="4466153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Описание идеи</a:t>
            </a:r>
            <a:r>
              <a:rPr lang="en-US" sz="2800" b="1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:</a:t>
            </a:r>
            <a:endParaRPr lang="ru-RU" sz="2800" b="1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"BEKOSHA RUN" - это аркадная игра, в которой игрок управляет свинкой, пытающейся достичь портала на каждом уровне. Игра предлагает увлекательные уровни с платформами, едой и порталами, а также возможностью прыгать и собирать морковки для увеличения счета.</a:t>
            </a:r>
          </a:p>
          <a:p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sz="2800" b="1" dirty="0">
                <a:solidFill>
                  <a:schemeClr val="bg1"/>
                </a:solidFill>
              </a:rPr>
              <a:t>Особенности реализации:</a:t>
            </a:r>
          </a:p>
          <a:p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Игра поддерживает различные уровни, представленные в файлах уровней в формате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txt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Реализованы звуковые эффекты, включая звук при сборе морковок и победном звуке при достижении портала.</a:t>
            </a:r>
          </a:p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Для каждого уровня существует свой набор платформ, морковок и порталов.</a:t>
            </a:r>
          </a:p>
          <a:p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E67294F-EC52-D494-6EF4-77B23003E0EB}"/>
              </a:ext>
            </a:extLst>
          </p:cNvPr>
          <p:cNvGrpSpPr/>
          <p:nvPr/>
        </p:nvGrpSpPr>
        <p:grpSpPr>
          <a:xfrm>
            <a:off x="6031486" y="-107369"/>
            <a:ext cx="360" cy="7073280"/>
            <a:chOff x="6031486" y="-107369"/>
            <a:chExt cx="360" cy="707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E909AF0-407B-DBC1-3C15-235D33F759DF}"/>
                    </a:ext>
                  </a:extLst>
                </p14:cNvPr>
                <p14:cNvContentPartPr/>
                <p14:nvPr/>
              </p14:nvContentPartPr>
              <p14:xfrm>
                <a:off x="6031486" y="39151"/>
                <a:ext cx="360" cy="69267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E909AF0-407B-DBC1-3C15-235D33F759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8846" y="-23849"/>
                  <a:ext cx="126000" cy="70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CBC655B4-C071-76C9-F4BC-D1CDB072F330}"/>
                    </a:ext>
                  </a:extLst>
                </p14:cNvPr>
                <p14:cNvContentPartPr/>
                <p14:nvPr/>
              </p14:nvContentPartPr>
              <p14:xfrm>
                <a:off x="6031486" y="-107369"/>
                <a:ext cx="360" cy="3531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CBC655B4-C071-76C9-F4BC-D1CDB072F3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8846" y="-170369"/>
                  <a:ext cx="126000" cy="47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2DE11B1A-8654-A650-68CA-F835F4E0A7EA}"/>
                  </a:ext>
                </a:extLst>
              </p14:cNvPr>
              <p14:cNvContentPartPr/>
              <p14:nvPr/>
            </p14:nvContentPartPr>
            <p14:xfrm>
              <a:off x="14059846" y="1602271"/>
              <a:ext cx="360" cy="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2DE11B1A-8654-A650-68CA-F835F4E0A7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96846" y="15392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27" name="Рукописный ввод 1026">
                <a:extLst>
                  <a:ext uri="{FF2B5EF4-FFF2-40B4-BE49-F238E27FC236}">
                    <a16:creationId xmlns:a16="http://schemas.microsoft.com/office/drawing/2014/main" id="{D855C8B2-AEC5-C61A-AB8C-BD9CA08A628C}"/>
                  </a:ext>
                </a:extLst>
              </p14:cNvPr>
              <p14:cNvContentPartPr/>
              <p14:nvPr/>
            </p14:nvContentPartPr>
            <p14:xfrm>
              <a:off x="-1406114" y="294577"/>
              <a:ext cx="360" cy="360"/>
            </p14:xfrm>
          </p:contentPart>
        </mc:Choice>
        <mc:Fallback xmlns="">
          <p:pic>
            <p:nvPicPr>
              <p:cNvPr id="1027" name="Рукописный ввод 1026">
                <a:extLst>
                  <a:ext uri="{FF2B5EF4-FFF2-40B4-BE49-F238E27FC236}">
                    <a16:creationId xmlns:a16="http://schemas.microsoft.com/office/drawing/2014/main" id="{D855C8B2-AEC5-C61A-AB8C-BD9CA08A62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412234" y="2884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4DFFB0-746E-BE4A-03F6-443545C9B5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440" y="245431"/>
            <a:ext cx="4022164" cy="30676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BFB9E2-CAAA-9342-E869-75AF37BCCE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8440" y="3502531"/>
            <a:ext cx="4021444" cy="315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31617" y="45378"/>
            <a:ext cx="863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ОСНОВНЫЕ КЛАССЫ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44138" y="1096962"/>
            <a:ext cx="3311529" cy="5463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Player: Класс, отвечающий за свинку-игрока. Обрабатывает управление персонажем, прыжки, падение и столкновения с платформами.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Platform: Класс, представляющий платформу. Используется для создания уровней с различными платформами.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Food: Класс, отвечающий за создание морковок. Игрок может собирать морковки, увеличивая свой счет.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Portal: Класс, представляющий портал. Игрок должен достичь портала для прохождения уровня.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stars_effect: Класс, отвечающий за эффект звезд при сборе морковок.</a:t>
            </a:r>
          </a:p>
          <a:p>
            <a:pPr marL="171450" indent="-1714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 flipV="1">
            <a:off x="5968921" y="733365"/>
            <a:ext cx="360000" cy="470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Рисунок 3" descr="Свинья">
            <a:extLst>
              <a:ext uri="{FF2B5EF4-FFF2-40B4-BE49-F238E27FC236}">
                <a16:creationId xmlns:a16="http://schemas.microsoft.com/office/drawing/2014/main" id="{80E33BAC-06D8-D1BC-559A-18399DF1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0362" y="434946"/>
            <a:ext cx="914400" cy="914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034F1C-57A7-67FD-517F-C5CAAB4D58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" r="3989"/>
          <a:stretch>
            <a:fillRect/>
          </a:stretch>
        </p:blipFill>
        <p:spPr>
          <a:xfrm>
            <a:off x="0" y="2381250"/>
            <a:ext cx="4308972" cy="3070143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E5A8C9-859A-0129-8B0E-7F059BA91D0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r="1292"/>
          <a:stretch>
            <a:fillRect/>
          </a:stretch>
        </p:blipFill>
        <p:spPr>
          <a:xfrm>
            <a:off x="8123688" y="2381251"/>
            <a:ext cx="4068312" cy="2898672"/>
          </a:xfrm>
        </p:spPr>
      </p:pic>
    </p:spTree>
    <p:extLst>
      <p:ext uri="{BB962C8B-B14F-4D97-AF65-F5344CB8AC3E}">
        <p14:creationId xmlns:p14="http://schemas.microsoft.com/office/powerpoint/2010/main" val="421675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359567" y="3488339"/>
            <a:ext cx="9472867" cy="2599615"/>
            <a:chOff x="1048185" y="3555983"/>
            <a:chExt cx="8408273" cy="2307461"/>
          </a:xfrm>
        </p:grpSpPr>
        <p:sp>
          <p:nvSpPr>
            <p:cNvPr id="3" name="Freeform 19"/>
            <p:cNvSpPr>
              <a:spLocks noEditPoints="1"/>
            </p:cNvSpPr>
            <p:nvPr/>
          </p:nvSpPr>
          <p:spPr bwMode="auto">
            <a:xfrm>
              <a:off x="1048185" y="4700880"/>
              <a:ext cx="7917098" cy="1017686"/>
            </a:xfrm>
            <a:custGeom>
              <a:avLst/>
              <a:gdLst>
                <a:gd name="T0" fmla="*/ 1275 w 2678"/>
                <a:gd name="T1" fmla="*/ 43 h 344"/>
                <a:gd name="T2" fmla="*/ 1475 w 2678"/>
                <a:gd name="T3" fmla="*/ 69 h 344"/>
                <a:gd name="T4" fmla="*/ 1568 w 2678"/>
                <a:gd name="T5" fmla="*/ 116 h 344"/>
                <a:gd name="T6" fmla="*/ 1714 w 2678"/>
                <a:gd name="T7" fmla="*/ 115 h 344"/>
                <a:gd name="T8" fmla="*/ 1710 w 2678"/>
                <a:gd name="T9" fmla="*/ 95 h 344"/>
                <a:gd name="T10" fmla="*/ 1832 w 2678"/>
                <a:gd name="T11" fmla="*/ 13 h 344"/>
                <a:gd name="T12" fmla="*/ 2133 w 2678"/>
                <a:gd name="T13" fmla="*/ 80 h 344"/>
                <a:gd name="T14" fmla="*/ 2140 w 2678"/>
                <a:gd name="T15" fmla="*/ 85 h 344"/>
                <a:gd name="T16" fmla="*/ 2323 w 2678"/>
                <a:gd name="T17" fmla="*/ 31 h 344"/>
                <a:gd name="T18" fmla="*/ 2375 w 2678"/>
                <a:gd name="T19" fmla="*/ 43 h 344"/>
                <a:gd name="T20" fmla="*/ 2349 w 2678"/>
                <a:gd name="T21" fmla="*/ 63 h 344"/>
                <a:gd name="T22" fmla="*/ 2275 w 2678"/>
                <a:gd name="T23" fmla="*/ 108 h 344"/>
                <a:gd name="T24" fmla="*/ 2340 w 2678"/>
                <a:gd name="T25" fmla="*/ 189 h 344"/>
                <a:gd name="T26" fmla="*/ 2274 w 2678"/>
                <a:gd name="T27" fmla="*/ 244 h 344"/>
                <a:gd name="T28" fmla="*/ 2203 w 2678"/>
                <a:gd name="T29" fmla="*/ 260 h 344"/>
                <a:gd name="T30" fmla="*/ 2157 w 2678"/>
                <a:gd name="T31" fmla="*/ 205 h 344"/>
                <a:gd name="T32" fmla="*/ 1968 w 2678"/>
                <a:gd name="T33" fmla="*/ 262 h 344"/>
                <a:gd name="T34" fmla="*/ 1927 w 2678"/>
                <a:gd name="T35" fmla="*/ 269 h 344"/>
                <a:gd name="T36" fmla="*/ 1929 w 2678"/>
                <a:gd name="T37" fmla="*/ 246 h 344"/>
                <a:gd name="T38" fmla="*/ 1919 w 2678"/>
                <a:gd name="T39" fmla="*/ 216 h 344"/>
                <a:gd name="T40" fmla="*/ 1817 w 2678"/>
                <a:gd name="T41" fmla="*/ 206 h 344"/>
                <a:gd name="T42" fmla="*/ 1691 w 2678"/>
                <a:gd name="T43" fmla="*/ 210 h 344"/>
                <a:gd name="T44" fmla="*/ 1729 w 2678"/>
                <a:gd name="T45" fmla="*/ 223 h 344"/>
                <a:gd name="T46" fmla="*/ 1711 w 2678"/>
                <a:gd name="T47" fmla="*/ 236 h 344"/>
                <a:gd name="T48" fmla="*/ 1622 w 2678"/>
                <a:gd name="T49" fmla="*/ 211 h 344"/>
                <a:gd name="T50" fmla="*/ 1668 w 2678"/>
                <a:gd name="T51" fmla="*/ 294 h 344"/>
                <a:gd name="T52" fmla="*/ 1581 w 2678"/>
                <a:gd name="T53" fmla="*/ 299 h 344"/>
                <a:gd name="T54" fmla="*/ 1422 w 2678"/>
                <a:gd name="T55" fmla="*/ 256 h 344"/>
                <a:gd name="T56" fmla="*/ 1443 w 2678"/>
                <a:gd name="T57" fmla="*/ 323 h 344"/>
                <a:gd name="T58" fmla="*/ 1351 w 2678"/>
                <a:gd name="T59" fmla="*/ 321 h 344"/>
                <a:gd name="T60" fmla="*/ 1374 w 2678"/>
                <a:gd name="T61" fmla="*/ 265 h 344"/>
                <a:gd name="T62" fmla="*/ 1313 w 2678"/>
                <a:gd name="T63" fmla="*/ 259 h 344"/>
                <a:gd name="T64" fmla="*/ 1216 w 2678"/>
                <a:gd name="T65" fmla="*/ 246 h 344"/>
                <a:gd name="T66" fmla="*/ 1208 w 2678"/>
                <a:gd name="T67" fmla="*/ 214 h 344"/>
                <a:gd name="T68" fmla="*/ 586 w 2678"/>
                <a:gd name="T69" fmla="*/ 77 h 344"/>
                <a:gd name="T70" fmla="*/ 1141 w 2678"/>
                <a:gd name="T71" fmla="*/ 123 h 344"/>
                <a:gd name="T72" fmla="*/ 1207 w 2678"/>
                <a:gd name="T73" fmla="*/ 215 h 344"/>
                <a:gd name="T74" fmla="*/ 1203 w 2678"/>
                <a:gd name="T75" fmla="*/ 239 h 344"/>
                <a:gd name="T76" fmla="*/ 1038 w 2678"/>
                <a:gd name="T77" fmla="*/ 233 h 344"/>
                <a:gd name="T78" fmla="*/ 1081 w 2678"/>
                <a:gd name="T79" fmla="*/ 245 h 344"/>
                <a:gd name="T80" fmla="*/ 1067 w 2678"/>
                <a:gd name="T81" fmla="*/ 257 h 344"/>
                <a:gd name="T82" fmla="*/ 970 w 2678"/>
                <a:gd name="T83" fmla="*/ 234 h 344"/>
                <a:gd name="T84" fmla="*/ 1101 w 2678"/>
                <a:gd name="T85" fmla="*/ 315 h 344"/>
                <a:gd name="T86" fmla="*/ 976 w 2678"/>
                <a:gd name="T87" fmla="*/ 303 h 344"/>
                <a:gd name="T88" fmla="*/ 779 w 2678"/>
                <a:gd name="T89" fmla="*/ 276 h 344"/>
                <a:gd name="T90" fmla="*/ 786 w 2678"/>
                <a:gd name="T91" fmla="*/ 328 h 344"/>
                <a:gd name="T92" fmla="*/ 690 w 2678"/>
                <a:gd name="T93" fmla="*/ 316 h 344"/>
                <a:gd name="T94" fmla="*/ 732 w 2678"/>
                <a:gd name="T95" fmla="*/ 298 h 344"/>
                <a:gd name="T96" fmla="*/ 677 w 2678"/>
                <a:gd name="T97" fmla="*/ 278 h 344"/>
                <a:gd name="T98" fmla="*/ 575 w 2678"/>
                <a:gd name="T99" fmla="*/ 266 h 344"/>
                <a:gd name="T100" fmla="*/ 545 w 2678"/>
                <a:gd name="T101" fmla="*/ 237 h 344"/>
                <a:gd name="T102" fmla="*/ 501 w 2678"/>
                <a:gd name="T103" fmla="*/ 246 h 344"/>
                <a:gd name="T104" fmla="*/ 127 w 2678"/>
                <a:gd name="T105" fmla="*/ 43 h 344"/>
                <a:gd name="T106" fmla="*/ 545 w 2678"/>
                <a:gd name="T107" fmla="*/ 231 h 344"/>
                <a:gd name="T108" fmla="*/ 545 w 2678"/>
                <a:gd name="T109" fmla="*/ 25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78" h="344">
                  <a:moveTo>
                    <a:pt x="1207" y="52"/>
                  </a:moveTo>
                  <a:cubicBezTo>
                    <a:pt x="1221" y="49"/>
                    <a:pt x="1237" y="46"/>
                    <a:pt x="1255" y="44"/>
                  </a:cubicBezTo>
                  <a:cubicBezTo>
                    <a:pt x="1260" y="43"/>
                    <a:pt x="1266" y="43"/>
                    <a:pt x="1273" y="43"/>
                  </a:cubicBezTo>
                  <a:cubicBezTo>
                    <a:pt x="1273" y="43"/>
                    <a:pt x="1274" y="43"/>
                    <a:pt x="1275" y="43"/>
                  </a:cubicBezTo>
                  <a:cubicBezTo>
                    <a:pt x="1346" y="39"/>
                    <a:pt x="1406" y="45"/>
                    <a:pt x="1471" y="68"/>
                  </a:cubicBezTo>
                  <a:cubicBezTo>
                    <a:pt x="1471" y="68"/>
                    <a:pt x="1471" y="68"/>
                    <a:pt x="1471" y="68"/>
                  </a:cubicBezTo>
                  <a:cubicBezTo>
                    <a:pt x="1472" y="69"/>
                    <a:pt x="1474" y="69"/>
                    <a:pt x="1475" y="69"/>
                  </a:cubicBezTo>
                  <a:cubicBezTo>
                    <a:pt x="1475" y="69"/>
                    <a:pt x="1475" y="69"/>
                    <a:pt x="1475" y="69"/>
                  </a:cubicBezTo>
                  <a:cubicBezTo>
                    <a:pt x="1514" y="81"/>
                    <a:pt x="1547" y="97"/>
                    <a:pt x="1568" y="115"/>
                  </a:cubicBezTo>
                  <a:cubicBezTo>
                    <a:pt x="1568" y="115"/>
                    <a:pt x="1568" y="115"/>
                    <a:pt x="1568" y="115"/>
                  </a:cubicBezTo>
                  <a:cubicBezTo>
                    <a:pt x="1568" y="115"/>
                    <a:pt x="1568" y="115"/>
                    <a:pt x="1568" y="115"/>
                  </a:cubicBezTo>
                  <a:cubicBezTo>
                    <a:pt x="1568" y="116"/>
                    <a:pt x="1568" y="116"/>
                    <a:pt x="1568" y="116"/>
                  </a:cubicBezTo>
                  <a:cubicBezTo>
                    <a:pt x="1568" y="116"/>
                    <a:pt x="1568" y="115"/>
                    <a:pt x="1569" y="115"/>
                  </a:cubicBezTo>
                  <a:cubicBezTo>
                    <a:pt x="1569" y="116"/>
                    <a:pt x="1569" y="116"/>
                    <a:pt x="1569" y="117"/>
                  </a:cubicBezTo>
                  <a:cubicBezTo>
                    <a:pt x="1570" y="117"/>
                    <a:pt x="1570" y="117"/>
                    <a:pt x="1570" y="117"/>
                  </a:cubicBezTo>
                  <a:cubicBezTo>
                    <a:pt x="1714" y="115"/>
                    <a:pt x="1714" y="115"/>
                    <a:pt x="1714" y="115"/>
                  </a:cubicBezTo>
                  <a:cubicBezTo>
                    <a:pt x="1715" y="115"/>
                    <a:pt x="1716" y="114"/>
                    <a:pt x="1717" y="114"/>
                  </a:cubicBezTo>
                  <a:cubicBezTo>
                    <a:pt x="1713" y="107"/>
                    <a:pt x="1711" y="101"/>
                    <a:pt x="1711" y="96"/>
                  </a:cubicBezTo>
                  <a:cubicBezTo>
                    <a:pt x="1711" y="96"/>
                    <a:pt x="1711" y="96"/>
                    <a:pt x="1711" y="96"/>
                  </a:cubicBezTo>
                  <a:cubicBezTo>
                    <a:pt x="1710" y="96"/>
                    <a:pt x="1710" y="95"/>
                    <a:pt x="1710" y="95"/>
                  </a:cubicBezTo>
                  <a:cubicBezTo>
                    <a:pt x="1710" y="95"/>
                    <a:pt x="1710" y="95"/>
                    <a:pt x="1711" y="96"/>
                  </a:cubicBezTo>
                  <a:cubicBezTo>
                    <a:pt x="1708" y="91"/>
                    <a:pt x="1707" y="86"/>
                    <a:pt x="1706" y="81"/>
                  </a:cubicBezTo>
                  <a:cubicBezTo>
                    <a:pt x="1705" y="81"/>
                    <a:pt x="1704" y="81"/>
                    <a:pt x="1703" y="81"/>
                  </a:cubicBezTo>
                  <a:cubicBezTo>
                    <a:pt x="1672" y="56"/>
                    <a:pt x="1708" y="10"/>
                    <a:pt x="1832" y="13"/>
                  </a:cubicBezTo>
                  <a:cubicBezTo>
                    <a:pt x="1907" y="0"/>
                    <a:pt x="2005" y="18"/>
                    <a:pt x="2038" y="36"/>
                  </a:cubicBezTo>
                  <a:cubicBezTo>
                    <a:pt x="2038" y="36"/>
                    <a:pt x="2037" y="36"/>
                    <a:pt x="2036" y="36"/>
                  </a:cubicBezTo>
                  <a:cubicBezTo>
                    <a:pt x="2076" y="47"/>
                    <a:pt x="2110" y="62"/>
                    <a:pt x="2133" y="80"/>
                  </a:cubicBezTo>
                  <a:cubicBezTo>
                    <a:pt x="2133" y="80"/>
                    <a:pt x="2133" y="80"/>
                    <a:pt x="2133" y="80"/>
                  </a:cubicBezTo>
                  <a:cubicBezTo>
                    <a:pt x="2134" y="80"/>
                    <a:pt x="2134" y="80"/>
                    <a:pt x="2134" y="80"/>
                  </a:cubicBezTo>
                  <a:cubicBezTo>
                    <a:pt x="2134" y="80"/>
                    <a:pt x="2134" y="80"/>
                    <a:pt x="2134" y="79"/>
                  </a:cubicBezTo>
                  <a:cubicBezTo>
                    <a:pt x="2134" y="80"/>
                    <a:pt x="2135" y="81"/>
                    <a:pt x="2135" y="81"/>
                  </a:cubicBezTo>
                  <a:cubicBezTo>
                    <a:pt x="2137" y="83"/>
                    <a:pt x="2138" y="84"/>
                    <a:pt x="2140" y="85"/>
                  </a:cubicBezTo>
                  <a:cubicBezTo>
                    <a:pt x="2171" y="84"/>
                    <a:pt x="2204" y="79"/>
                    <a:pt x="2232" y="73"/>
                  </a:cubicBezTo>
                  <a:cubicBezTo>
                    <a:pt x="2262" y="66"/>
                    <a:pt x="2287" y="58"/>
                    <a:pt x="2298" y="50"/>
                  </a:cubicBezTo>
                  <a:cubicBezTo>
                    <a:pt x="2304" y="51"/>
                    <a:pt x="2304" y="51"/>
                    <a:pt x="2304" y="51"/>
                  </a:cubicBezTo>
                  <a:cubicBezTo>
                    <a:pt x="2308" y="43"/>
                    <a:pt x="2315" y="29"/>
                    <a:pt x="2323" y="31"/>
                  </a:cubicBezTo>
                  <a:cubicBezTo>
                    <a:pt x="2332" y="34"/>
                    <a:pt x="2326" y="45"/>
                    <a:pt x="2335" y="39"/>
                  </a:cubicBezTo>
                  <a:cubicBezTo>
                    <a:pt x="2343" y="33"/>
                    <a:pt x="2363" y="18"/>
                    <a:pt x="2368" y="24"/>
                  </a:cubicBezTo>
                  <a:cubicBezTo>
                    <a:pt x="2369" y="26"/>
                    <a:pt x="2364" y="35"/>
                    <a:pt x="2361" y="37"/>
                  </a:cubicBezTo>
                  <a:cubicBezTo>
                    <a:pt x="2374" y="31"/>
                    <a:pt x="2385" y="31"/>
                    <a:pt x="2375" y="43"/>
                  </a:cubicBezTo>
                  <a:cubicBezTo>
                    <a:pt x="2373" y="46"/>
                    <a:pt x="2387" y="41"/>
                    <a:pt x="2389" y="43"/>
                  </a:cubicBezTo>
                  <a:cubicBezTo>
                    <a:pt x="2392" y="46"/>
                    <a:pt x="2382" y="51"/>
                    <a:pt x="2369" y="55"/>
                  </a:cubicBezTo>
                  <a:cubicBezTo>
                    <a:pt x="2360" y="58"/>
                    <a:pt x="2354" y="60"/>
                    <a:pt x="2348" y="63"/>
                  </a:cubicBezTo>
                  <a:cubicBezTo>
                    <a:pt x="2349" y="63"/>
                    <a:pt x="2349" y="63"/>
                    <a:pt x="2349" y="63"/>
                  </a:cubicBezTo>
                  <a:cubicBezTo>
                    <a:pt x="2334" y="74"/>
                    <a:pt x="2304" y="84"/>
                    <a:pt x="2269" y="92"/>
                  </a:cubicBezTo>
                  <a:cubicBezTo>
                    <a:pt x="2235" y="99"/>
                    <a:pt x="2196" y="104"/>
                    <a:pt x="2159" y="106"/>
                  </a:cubicBezTo>
                  <a:cubicBezTo>
                    <a:pt x="2160" y="107"/>
                    <a:pt x="2161" y="108"/>
                    <a:pt x="2162" y="109"/>
                  </a:cubicBezTo>
                  <a:cubicBezTo>
                    <a:pt x="2275" y="108"/>
                    <a:pt x="2275" y="108"/>
                    <a:pt x="2275" y="108"/>
                  </a:cubicBezTo>
                  <a:cubicBezTo>
                    <a:pt x="2264" y="94"/>
                    <a:pt x="2264" y="94"/>
                    <a:pt x="2264" y="94"/>
                  </a:cubicBezTo>
                  <a:cubicBezTo>
                    <a:pt x="2678" y="144"/>
                    <a:pt x="2678" y="144"/>
                    <a:pt x="2678" y="144"/>
                  </a:cubicBezTo>
                  <a:cubicBezTo>
                    <a:pt x="2367" y="223"/>
                    <a:pt x="2367" y="223"/>
                    <a:pt x="2367" y="223"/>
                  </a:cubicBezTo>
                  <a:cubicBezTo>
                    <a:pt x="2340" y="189"/>
                    <a:pt x="2340" y="189"/>
                    <a:pt x="2340" y="189"/>
                  </a:cubicBezTo>
                  <a:cubicBezTo>
                    <a:pt x="2200" y="192"/>
                    <a:pt x="2200" y="192"/>
                    <a:pt x="2200" y="192"/>
                  </a:cubicBezTo>
                  <a:cubicBezTo>
                    <a:pt x="2200" y="193"/>
                    <a:pt x="2199" y="193"/>
                    <a:pt x="2199" y="193"/>
                  </a:cubicBezTo>
                  <a:cubicBezTo>
                    <a:pt x="2231" y="206"/>
                    <a:pt x="2253" y="222"/>
                    <a:pt x="2248" y="246"/>
                  </a:cubicBezTo>
                  <a:cubicBezTo>
                    <a:pt x="2257" y="247"/>
                    <a:pt x="2266" y="246"/>
                    <a:pt x="2274" y="244"/>
                  </a:cubicBezTo>
                  <a:cubicBezTo>
                    <a:pt x="2297" y="238"/>
                    <a:pt x="2322" y="250"/>
                    <a:pt x="2314" y="256"/>
                  </a:cubicBezTo>
                  <a:cubicBezTo>
                    <a:pt x="2306" y="262"/>
                    <a:pt x="2273" y="265"/>
                    <a:pt x="2257" y="262"/>
                  </a:cubicBezTo>
                  <a:cubicBezTo>
                    <a:pt x="2242" y="259"/>
                    <a:pt x="2240" y="260"/>
                    <a:pt x="2240" y="262"/>
                  </a:cubicBezTo>
                  <a:cubicBezTo>
                    <a:pt x="2241" y="264"/>
                    <a:pt x="2217" y="267"/>
                    <a:pt x="2203" y="260"/>
                  </a:cubicBezTo>
                  <a:cubicBezTo>
                    <a:pt x="2196" y="256"/>
                    <a:pt x="2188" y="250"/>
                    <a:pt x="2191" y="244"/>
                  </a:cubicBezTo>
                  <a:cubicBezTo>
                    <a:pt x="2192" y="244"/>
                    <a:pt x="2192" y="244"/>
                    <a:pt x="2192" y="244"/>
                  </a:cubicBezTo>
                  <a:cubicBezTo>
                    <a:pt x="2190" y="243"/>
                    <a:pt x="2190" y="243"/>
                    <a:pt x="2190" y="243"/>
                  </a:cubicBezTo>
                  <a:cubicBezTo>
                    <a:pt x="2196" y="227"/>
                    <a:pt x="2181" y="215"/>
                    <a:pt x="2157" y="205"/>
                  </a:cubicBezTo>
                  <a:cubicBezTo>
                    <a:pt x="2104" y="205"/>
                    <a:pt x="2055" y="209"/>
                    <a:pt x="2001" y="215"/>
                  </a:cubicBezTo>
                  <a:cubicBezTo>
                    <a:pt x="2002" y="217"/>
                    <a:pt x="2003" y="218"/>
                    <a:pt x="2004" y="220"/>
                  </a:cubicBezTo>
                  <a:cubicBezTo>
                    <a:pt x="2011" y="231"/>
                    <a:pt x="2009" y="241"/>
                    <a:pt x="1995" y="250"/>
                  </a:cubicBezTo>
                  <a:cubicBezTo>
                    <a:pt x="1989" y="255"/>
                    <a:pt x="1980" y="259"/>
                    <a:pt x="1968" y="262"/>
                  </a:cubicBezTo>
                  <a:cubicBezTo>
                    <a:pt x="1974" y="266"/>
                    <a:pt x="1983" y="269"/>
                    <a:pt x="1995" y="270"/>
                  </a:cubicBezTo>
                  <a:cubicBezTo>
                    <a:pt x="2028" y="274"/>
                    <a:pt x="2020" y="286"/>
                    <a:pt x="2001" y="286"/>
                  </a:cubicBezTo>
                  <a:cubicBezTo>
                    <a:pt x="1981" y="287"/>
                    <a:pt x="1948" y="279"/>
                    <a:pt x="1942" y="273"/>
                  </a:cubicBezTo>
                  <a:cubicBezTo>
                    <a:pt x="1936" y="268"/>
                    <a:pt x="1931" y="268"/>
                    <a:pt x="1927" y="269"/>
                  </a:cubicBezTo>
                  <a:cubicBezTo>
                    <a:pt x="1922" y="270"/>
                    <a:pt x="1896" y="265"/>
                    <a:pt x="1902" y="257"/>
                  </a:cubicBezTo>
                  <a:cubicBezTo>
                    <a:pt x="1905" y="254"/>
                    <a:pt x="1913" y="249"/>
                    <a:pt x="1929" y="247"/>
                  </a:cubicBezTo>
                  <a:cubicBezTo>
                    <a:pt x="1930" y="247"/>
                    <a:pt x="1931" y="247"/>
                    <a:pt x="1931" y="247"/>
                  </a:cubicBezTo>
                  <a:cubicBezTo>
                    <a:pt x="1929" y="246"/>
                    <a:pt x="1929" y="246"/>
                    <a:pt x="1929" y="246"/>
                  </a:cubicBezTo>
                  <a:cubicBezTo>
                    <a:pt x="1937" y="243"/>
                    <a:pt x="1944" y="241"/>
                    <a:pt x="1948" y="238"/>
                  </a:cubicBezTo>
                  <a:cubicBezTo>
                    <a:pt x="1954" y="234"/>
                    <a:pt x="1955" y="228"/>
                    <a:pt x="1952" y="223"/>
                  </a:cubicBezTo>
                  <a:cubicBezTo>
                    <a:pt x="1951" y="222"/>
                    <a:pt x="1950" y="221"/>
                    <a:pt x="1950" y="220"/>
                  </a:cubicBezTo>
                  <a:cubicBezTo>
                    <a:pt x="1942" y="221"/>
                    <a:pt x="1931" y="219"/>
                    <a:pt x="1919" y="216"/>
                  </a:cubicBezTo>
                  <a:cubicBezTo>
                    <a:pt x="1912" y="217"/>
                    <a:pt x="1905" y="217"/>
                    <a:pt x="1898" y="218"/>
                  </a:cubicBezTo>
                  <a:cubicBezTo>
                    <a:pt x="1884" y="219"/>
                    <a:pt x="1862" y="213"/>
                    <a:pt x="1838" y="202"/>
                  </a:cubicBezTo>
                  <a:cubicBezTo>
                    <a:pt x="1836" y="202"/>
                    <a:pt x="1833" y="202"/>
                    <a:pt x="1832" y="202"/>
                  </a:cubicBezTo>
                  <a:cubicBezTo>
                    <a:pt x="1838" y="205"/>
                    <a:pt x="1830" y="209"/>
                    <a:pt x="1817" y="206"/>
                  </a:cubicBezTo>
                  <a:cubicBezTo>
                    <a:pt x="1820" y="209"/>
                    <a:pt x="1810" y="211"/>
                    <a:pt x="1799" y="205"/>
                  </a:cubicBezTo>
                  <a:cubicBezTo>
                    <a:pt x="1796" y="204"/>
                    <a:pt x="1793" y="203"/>
                    <a:pt x="1791" y="202"/>
                  </a:cubicBezTo>
                  <a:cubicBezTo>
                    <a:pt x="1676" y="204"/>
                    <a:pt x="1676" y="204"/>
                    <a:pt x="1676" y="204"/>
                  </a:cubicBezTo>
                  <a:cubicBezTo>
                    <a:pt x="1681" y="206"/>
                    <a:pt x="1686" y="208"/>
                    <a:pt x="1691" y="210"/>
                  </a:cubicBezTo>
                  <a:cubicBezTo>
                    <a:pt x="1686" y="212"/>
                    <a:pt x="1686" y="212"/>
                    <a:pt x="1686" y="212"/>
                  </a:cubicBezTo>
                  <a:cubicBezTo>
                    <a:pt x="1688" y="213"/>
                    <a:pt x="1690" y="213"/>
                    <a:pt x="1692" y="213"/>
                  </a:cubicBezTo>
                  <a:cubicBezTo>
                    <a:pt x="1700" y="214"/>
                    <a:pt x="1732" y="215"/>
                    <a:pt x="1733" y="220"/>
                  </a:cubicBezTo>
                  <a:cubicBezTo>
                    <a:pt x="1733" y="222"/>
                    <a:pt x="1732" y="223"/>
                    <a:pt x="1729" y="223"/>
                  </a:cubicBezTo>
                  <a:cubicBezTo>
                    <a:pt x="1731" y="224"/>
                    <a:pt x="1732" y="224"/>
                    <a:pt x="1733" y="225"/>
                  </a:cubicBezTo>
                  <a:cubicBezTo>
                    <a:pt x="1742" y="229"/>
                    <a:pt x="1733" y="231"/>
                    <a:pt x="1727" y="231"/>
                  </a:cubicBezTo>
                  <a:cubicBezTo>
                    <a:pt x="1727" y="231"/>
                    <a:pt x="1727" y="231"/>
                    <a:pt x="1727" y="231"/>
                  </a:cubicBezTo>
                  <a:cubicBezTo>
                    <a:pt x="1730" y="235"/>
                    <a:pt x="1724" y="239"/>
                    <a:pt x="1711" y="236"/>
                  </a:cubicBezTo>
                  <a:cubicBezTo>
                    <a:pt x="1715" y="239"/>
                    <a:pt x="1702" y="241"/>
                    <a:pt x="1689" y="235"/>
                  </a:cubicBezTo>
                  <a:cubicBezTo>
                    <a:pt x="1676" y="230"/>
                    <a:pt x="1675" y="229"/>
                    <a:pt x="1664" y="224"/>
                  </a:cubicBezTo>
                  <a:cubicBezTo>
                    <a:pt x="1660" y="226"/>
                    <a:pt x="1660" y="226"/>
                    <a:pt x="1660" y="226"/>
                  </a:cubicBezTo>
                  <a:cubicBezTo>
                    <a:pt x="1648" y="222"/>
                    <a:pt x="1635" y="217"/>
                    <a:pt x="1622" y="211"/>
                  </a:cubicBezTo>
                  <a:cubicBezTo>
                    <a:pt x="1625" y="224"/>
                    <a:pt x="1624" y="233"/>
                    <a:pt x="1614" y="235"/>
                  </a:cubicBezTo>
                  <a:cubicBezTo>
                    <a:pt x="1637" y="248"/>
                    <a:pt x="1649" y="263"/>
                    <a:pt x="1645" y="279"/>
                  </a:cubicBezTo>
                  <a:cubicBezTo>
                    <a:pt x="1644" y="284"/>
                    <a:pt x="1642" y="288"/>
                    <a:pt x="1639" y="292"/>
                  </a:cubicBezTo>
                  <a:cubicBezTo>
                    <a:pt x="1648" y="294"/>
                    <a:pt x="1658" y="295"/>
                    <a:pt x="1668" y="294"/>
                  </a:cubicBezTo>
                  <a:cubicBezTo>
                    <a:pt x="1698" y="292"/>
                    <a:pt x="1710" y="306"/>
                    <a:pt x="1696" y="310"/>
                  </a:cubicBezTo>
                  <a:cubicBezTo>
                    <a:pt x="1682" y="314"/>
                    <a:pt x="1647" y="313"/>
                    <a:pt x="1634" y="308"/>
                  </a:cubicBezTo>
                  <a:cubicBezTo>
                    <a:pt x="1621" y="303"/>
                    <a:pt x="1618" y="305"/>
                    <a:pt x="1616" y="306"/>
                  </a:cubicBezTo>
                  <a:cubicBezTo>
                    <a:pt x="1614" y="308"/>
                    <a:pt x="1587" y="308"/>
                    <a:pt x="1581" y="299"/>
                  </a:cubicBezTo>
                  <a:cubicBezTo>
                    <a:pt x="1578" y="295"/>
                    <a:pt x="1576" y="289"/>
                    <a:pt x="1584" y="284"/>
                  </a:cubicBezTo>
                  <a:cubicBezTo>
                    <a:pt x="1587" y="281"/>
                    <a:pt x="1589" y="277"/>
                    <a:pt x="1589" y="274"/>
                  </a:cubicBezTo>
                  <a:cubicBezTo>
                    <a:pt x="1592" y="263"/>
                    <a:pt x="1585" y="254"/>
                    <a:pt x="1572" y="246"/>
                  </a:cubicBezTo>
                  <a:cubicBezTo>
                    <a:pt x="1522" y="246"/>
                    <a:pt x="1475" y="250"/>
                    <a:pt x="1422" y="256"/>
                  </a:cubicBezTo>
                  <a:cubicBezTo>
                    <a:pt x="1423" y="256"/>
                    <a:pt x="1424" y="257"/>
                    <a:pt x="1425" y="258"/>
                  </a:cubicBezTo>
                  <a:cubicBezTo>
                    <a:pt x="1443" y="277"/>
                    <a:pt x="1443" y="298"/>
                    <a:pt x="1415" y="316"/>
                  </a:cubicBezTo>
                  <a:cubicBezTo>
                    <a:pt x="1414" y="317"/>
                    <a:pt x="1413" y="317"/>
                    <a:pt x="1412" y="318"/>
                  </a:cubicBezTo>
                  <a:cubicBezTo>
                    <a:pt x="1419" y="321"/>
                    <a:pt x="1431" y="323"/>
                    <a:pt x="1443" y="323"/>
                  </a:cubicBezTo>
                  <a:cubicBezTo>
                    <a:pt x="1475" y="323"/>
                    <a:pt x="1476" y="337"/>
                    <a:pt x="1459" y="340"/>
                  </a:cubicBezTo>
                  <a:cubicBezTo>
                    <a:pt x="1442" y="342"/>
                    <a:pt x="1407" y="338"/>
                    <a:pt x="1397" y="333"/>
                  </a:cubicBezTo>
                  <a:cubicBezTo>
                    <a:pt x="1388" y="327"/>
                    <a:pt x="1383" y="329"/>
                    <a:pt x="1381" y="330"/>
                  </a:cubicBezTo>
                  <a:cubicBezTo>
                    <a:pt x="1377" y="332"/>
                    <a:pt x="1350" y="329"/>
                    <a:pt x="1351" y="321"/>
                  </a:cubicBezTo>
                  <a:cubicBezTo>
                    <a:pt x="1351" y="317"/>
                    <a:pt x="1354" y="311"/>
                    <a:pt x="1366" y="307"/>
                  </a:cubicBezTo>
                  <a:cubicBezTo>
                    <a:pt x="1363" y="306"/>
                    <a:pt x="1363" y="306"/>
                    <a:pt x="1363" y="306"/>
                  </a:cubicBezTo>
                  <a:cubicBezTo>
                    <a:pt x="1366" y="305"/>
                    <a:pt x="1368" y="304"/>
                    <a:pt x="1369" y="303"/>
                  </a:cubicBezTo>
                  <a:cubicBezTo>
                    <a:pt x="1387" y="291"/>
                    <a:pt x="1387" y="278"/>
                    <a:pt x="1374" y="265"/>
                  </a:cubicBezTo>
                  <a:cubicBezTo>
                    <a:pt x="1373" y="264"/>
                    <a:pt x="1372" y="263"/>
                    <a:pt x="1370" y="261"/>
                  </a:cubicBezTo>
                  <a:cubicBezTo>
                    <a:pt x="1364" y="262"/>
                    <a:pt x="1364" y="262"/>
                    <a:pt x="1364" y="262"/>
                  </a:cubicBezTo>
                  <a:cubicBezTo>
                    <a:pt x="1357" y="263"/>
                    <a:pt x="1346" y="261"/>
                    <a:pt x="1334" y="257"/>
                  </a:cubicBezTo>
                  <a:cubicBezTo>
                    <a:pt x="1327" y="258"/>
                    <a:pt x="1320" y="259"/>
                    <a:pt x="1313" y="259"/>
                  </a:cubicBezTo>
                  <a:cubicBezTo>
                    <a:pt x="1299" y="261"/>
                    <a:pt x="1278" y="254"/>
                    <a:pt x="1255" y="243"/>
                  </a:cubicBezTo>
                  <a:cubicBezTo>
                    <a:pt x="1253" y="243"/>
                    <a:pt x="1250" y="243"/>
                    <a:pt x="1249" y="242"/>
                  </a:cubicBezTo>
                  <a:cubicBezTo>
                    <a:pt x="1255" y="246"/>
                    <a:pt x="1246" y="250"/>
                    <a:pt x="1233" y="247"/>
                  </a:cubicBezTo>
                  <a:cubicBezTo>
                    <a:pt x="1236" y="250"/>
                    <a:pt x="1226" y="252"/>
                    <a:pt x="1216" y="246"/>
                  </a:cubicBezTo>
                  <a:cubicBezTo>
                    <a:pt x="1212" y="245"/>
                    <a:pt x="1210" y="243"/>
                    <a:pt x="1207" y="242"/>
                  </a:cubicBezTo>
                  <a:cubicBezTo>
                    <a:pt x="1207" y="217"/>
                    <a:pt x="1207" y="217"/>
                    <a:pt x="1207" y="217"/>
                  </a:cubicBezTo>
                  <a:cubicBezTo>
                    <a:pt x="1210" y="218"/>
                    <a:pt x="1213" y="219"/>
                    <a:pt x="1216" y="220"/>
                  </a:cubicBezTo>
                  <a:cubicBezTo>
                    <a:pt x="1213" y="218"/>
                    <a:pt x="1211" y="216"/>
                    <a:pt x="1208" y="214"/>
                  </a:cubicBezTo>
                  <a:cubicBezTo>
                    <a:pt x="1207" y="215"/>
                    <a:pt x="1207" y="215"/>
                    <a:pt x="1207" y="215"/>
                  </a:cubicBezTo>
                  <a:lnTo>
                    <a:pt x="1207" y="52"/>
                  </a:lnTo>
                  <a:close/>
                  <a:moveTo>
                    <a:pt x="545" y="78"/>
                  </a:moveTo>
                  <a:cubicBezTo>
                    <a:pt x="556" y="77"/>
                    <a:pt x="569" y="76"/>
                    <a:pt x="586" y="77"/>
                  </a:cubicBezTo>
                  <a:cubicBezTo>
                    <a:pt x="666" y="78"/>
                    <a:pt x="769" y="103"/>
                    <a:pt x="785" y="58"/>
                  </a:cubicBezTo>
                  <a:cubicBezTo>
                    <a:pt x="812" y="81"/>
                    <a:pt x="803" y="95"/>
                    <a:pt x="776" y="105"/>
                  </a:cubicBezTo>
                  <a:cubicBezTo>
                    <a:pt x="801" y="111"/>
                    <a:pt x="824" y="119"/>
                    <a:pt x="844" y="127"/>
                  </a:cubicBezTo>
                  <a:cubicBezTo>
                    <a:pt x="1141" y="123"/>
                    <a:pt x="1141" y="123"/>
                    <a:pt x="1141" y="123"/>
                  </a:cubicBezTo>
                  <a:cubicBezTo>
                    <a:pt x="1141" y="122"/>
                    <a:pt x="1141" y="120"/>
                    <a:pt x="1141" y="118"/>
                  </a:cubicBezTo>
                  <a:cubicBezTo>
                    <a:pt x="1141" y="118"/>
                    <a:pt x="1141" y="118"/>
                    <a:pt x="1141" y="118"/>
                  </a:cubicBezTo>
                  <a:cubicBezTo>
                    <a:pt x="1136" y="98"/>
                    <a:pt x="1147" y="68"/>
                    <a:pt x="1207" y="52"/>
                  </a:cubicBezTo>
                  <a:cubicBezTo>
                    <a:pt x="1207" y="215"/>
                    <a:pt x="1207" y="215"/>
                    <a:pt x="1207" y="215"/>
                  </a:cubicBezTo>
                  <a:cubicBezTo>
                    <a:pt x="1199" y="215"/>
                    <a:pt x="1199" y="215"/>
                    <a:pt x="1199" y="215"/>
                  </a:cubicBezTo>
                  <a:cubicBezTo>
                    <a:pt x="1201" y="216"/>
                    <a:pt x="1204" y="216"/>
                    <a:pt x="1207" y="217"/>
                  </a:cubicBezTo>
                  <a:cubicBezTo>
                    <a:pt x="1207" y="242"/>
                    <a:pt x="1207" y="242"/>
                    <a:pt x="1207" y="242"/>
                  </a:cubicBezTo>
                  <a:cubicBezTo>
                    <a:pt x="1206" y="241"/>
                    <a:pt x="1204" y="240"/>
                    <a:pt x="1203" y="239"/>
                  </a:cubicBezTo>
                  <a:cubicBezTo>
                    <a:pt x="1201" y="240"/>
                    <a:pt x="1201" y="240"/>
                    <a:pt x="1201" y="240"/>
                  </a:cubicBezTo>
                  <a:cubicBezTo>
                    <a:pt x="1171" y="233"/>
                    <a:pt x="1148" y="225"/>
                    <a:pt x="1132" y="216"/>
                  </a:cubicBezTo>
                  <a:cubicBezTo>
                    <a:pt x="998" y="219"/>
                    <a:pt x="998" y="219"/>
                    <a:pt x="998" y="219"/>
                  </a:cubicBezTo>
                  <a:cubicBezTo>
                    <a:pt x="1011" y="225"/>
                    <a:pt x="1025" y="229"/>
                    <a:pt x="1038" y="233"/>
                  </a:cubicBezTo>
                  <a:cubicBezTo>
                    <a:pt x="1034" y="235"/>
                    <a:pt x="1034" y="235"/>
                    <a:pt x="1034" y="235"/>
                  </a:cubicBezTo>
                  <a:cubicBezTo>
                    <a:pt x="1036" y="235"/>
                    <a:pt x="1038" y="236"/>
                    <a:pt x="1040" y="236"/>
                  </a:cubicBezTo>
                  <a:cubicBezTo>
                    <a:pt x="1049" y="236"/>
                    <a:pt x="1081" y="238"/>
                    <a:pt x="1083" y="242"/>
                  </a:cubicBezTo>
                  <a:cubicBezTo>
                    <a:pt x="1084" y="244"/>
                    <a:pt x="1084" y="245"/>
                    <a:pt x="1081" y="245"/>
                  </a:cubicBezTo>
                  <a:cubicBezTo>
                    <a:pt x="1082" y="245"/>
                    <a:pt x="1084" y="246"/>
                    <a:pt x="1085" y="247"/>
                  </a:cubicBezTo>
                  <a:cubicBezTo>
                    <a:pt x="1096" y="251"/>
                    <a:pt x="1087" y="253"/>
                    <a:pt x="1082" y="252"/>
                  </a:cubicBezTo>
                  <a:cubicBezTo>
                    <a:pt x="1081" y="252"/>
                    <a:pt x="1081" y="252"/>
                    <a:pt x="1081" y="253"/>
                  </a:cubicBezTo>
                  <a:cubicBezTo>
                    <a:pt x="1086" y="256"/>
                    <a:pt x="1081" y="259"/>
                    <a:pt x="1067" y="257"/>
                  </a:cubicBezTo>
                  <a:cubicBezTo>
                    <a:pt x="1073" y="260"/>
                    <a:pt x="1060" y="261"/>
                    <a:pt x="1045" y="256"/>
                  </a:cubicBezTo>
                  <a:cubicBezTo>
                    <a:pt x="1030" y="251"/>
                    <a:pt x="1028" y="250"/>
                    <a:pt x="1015" y="246"/>
                  </a:cubicBezTo>
                  <a:cubicBezTo>
                    <a:pt x="1013" y="248"/>
                    <a:pt x="1013" y="248"/>
                    <a:pt x="1013" y="248"/>
                  </a:cubicBezTo>
                  <a:cubicBezTo>
                    <a:pt x="999" y="244"/>
                    <a:pt x="984" y="239"/>
                    <a:pt x="970" y="234"/>
                  </a:cubicBezTo>
                  <a:cubicBezTo>
                    <a:pt x="976" y="244"/>
                    <a:pt x="978" y="252"/>
                    <a:pt x="973" y="255"/>
                  </a:cubicBezTo>
                  <a:cubicBezTo>
                    <a:pt x="1007" y="267"/>
                    <a:pt x="1033" y="283"/>
                    <a:pt x="1033" y="305"/>
                  </a:cubicBezTo>
                  <a:cubicBezTo>
                    <a:pt x="1042" y="306"/>
                    <a:pt x="1052" y="305"/>
                    <a:pt x="1059" y="303"/>
                  </a:cubicBezTo>
                  <a:cubicBezTo>
                    <a:pt x="1080" y="297"/>
                    <a:pt x="1108" y="309"/>
                    <a:pt x="1101" y="315"/>
                  </a:cubicBezTo>
                  <a:cubicBezTo>
                    <a:pt x="1095" y="320"/>
                    <a:pt x="1063" y="323"/>
                    <a:pt x="1046" y="320"/>
                  </a:cubicBezTo>
                  <a:cubicBezTo>
                    <a:pt x="1030" y="317"/>
                    <a:pt x="1029" y="319"/>
                    <a:pt x="1029" y="321"/>
                  </a:cubicBezTo>
                  <a:cubicBezTo>
                    <a:pt x="1030" y="323"/>
                    <a:pt x="1007" y="326"/>
                    <a:pt x="991" y="318"/>
                  </a:cubicBezTo>
                  <a:cubicBezTo>
                    <a:pt x="984" y="315"/>
                    <a:pt x="974" y="309"/>
                    <a:pt x="976" y="303"/>
                  </a:cubicBezTo>
                  <a:cubicBezTo>
                    <a:pt x="977" y="303"/>
                    <a:pt x="977" y="303"/>
                    <a:pt x="977" y="303"/>
                  </a:cubicBezTo>
                  <a:cubicBezTo>
                    <a:pt x="975" y="303"/>
                    <a:pt x="975" y="303"/>
                    <a:pt x="975" y="303"/>
                  </a:cubicBezTo>
                  <a:cubicBezTo>
                    <a:pt x="977" y="287"/>
                    <a:pt x="959" y="275"/>
                    <a:pt x="933" y="266"/>
                  </a:cubicBezTo>
                  <a:cubicBezTo>
                    <a:pt x="881" y="266"/>
                    <a:pt x="833" y="270"/>
                    <a:pt x="779" y="276"/>
                  </a:cubicBezTo>
                  <a:cubicBezTo>
                    <a:pt x="781" y="277"/>
                    <a:pt x="782" y="279"/>
                    <a:pt x="784" y="280"/>
                  </a:cubicBezTo>
                  <a:cubicBezTo>
                    <a:pt x="793" y="290"/>
                    <a:pt x="793" y="301"/>
                    <a:pt x="782" y="309"/>
                  </a:cubicBezTo>
                  <a:cubicBezTo>
                    <a:pt x="776" y="314"/>
                    <a:pt x="768" y="317"/>
                    <a:pt x="757" y="321"/>
                  </a:cubicBezTo>
                  <a:cubicBezTo>
                    <a:pt x="763" y="324"/>
                    <a:pt x="774" y="327"/>
                    <a:pt x="786" y="328"/>
                  </a:cubicBezTo>
                  <a:cubicBezTo>
                    <a:pt x="820" y="332"/>
                    <a:pt x="815" y="343"/>
                    <a:pt x="795" y="344"/>
                  </a:cubicBezTo>
                  <a:cubicBezTo>
                    <a:pt x="775" y="344"/>
                    <a:pt x="741" y="337"/>
                    <a:pt x="734" y="331"/>
                  </a:cubicBezTo>
                  <a:cubicBezTo>
                    <a:pt x="727" y="326"/>
                    <a:pt x="721" y="326"/>
                    <a:pt x="718" y="327"/>
                  </a:cubicBezTo>
                  <a:cubicBezTo>
                    <a:pt x="713" y="328"/>
                    <a:pt x="686" y="323"/>
                    <a:pt x="690" y="316"/>
                  </a:cubicBezTo>
                  <a:cubicBezTo>
                    <a:pt x="692" y="313"/>
                    <a:pt x="699" y="308"/>
                    <a:pt x="715" y="306"/>
                  </a:cubicBezTo>
                  <a:cubicBezTo>
                    <a:pt x="716" y="306"/>
                    <a:pt x="716" y="306"/>
                    <a:pt x="717" y="306"/>
                  </a:cubicBezTo>
                  <a:cubicBezTo>
                    <a:pt x="714" y="305"/>
                    <a:pt x="714" y="305"/>
                    <a:pt x="714" y="305"/>
                  </a:cubicBezTo>
                  <a:cubicBezTo>
                    <a:pt x="722" y="303"/>
                    <a:pt x="728" y="300"/>
                    <a:pt x="732" y="298"/>
                  </a:cubicBezTo>
                  <a:cubicBezTo>
                    <a:pt x="737" y="293"/>
                    <a:pt x="737" y="288"/>
                    <a:pt x="732" y="283"/>
                  </a:cubicBezTo>
                  <a:cubicBezTo>
                    <a:pt x="731" y="282"/>
                    <a:pt x="730" y="281"/>
                    <a:pt x="729" y="281"/>
                  </a:cubicBezTo>
                  <a:cubicBezTo>
                    <a:pt x="722" y="281"/>
                    <a:pt x="711" y="280"/>
                    <a:pt x="698" y="276"/>
                  </a:cubicBezTo>
                  <a:cubicBezTo>
                    <a:pt x="691" y="277"/>
                    <a:pt x="684" y="278"/>
                    <a:pt x="677" y="278"/>
                  </a:cubicBezTo>
                  <a:cubicBezTo>
                    <a:pt x="663" y="280"/>
                    <a:pt x="640" y="273"/>
                    <a:pt x="614" y="263"/>
                  </a:cubicBezTo>
                  <a:cubicBezTo>
                    <a:pt x="611" y="263"/>
                    <a:pt x="609" y="263"/>
                    <a:pt x="607" y="263"/>
                  </a:cubicBezTo>
                  <a:cubicBezTo>
                    <a:pt x="614" y="266"/>
                    <a:pt x="607" y="270"/>
                    <a:pt x="593" y="267"/>
                  </a:cubicBezTo>
                  <a:cubicBezTo>
                    <a:pt x="597" y="269"/>
                    <a:pt x="588" y="272"/>
                    <a:pt x="575" y="266"/>
                  </a:cubicBezTo>
                  <a:cubicBezTo>
                    <a:pt x="569" y="264"/>
                    <a:pt x="564" y="262"/>
                    <a:pt x="560" y="260"/>
                  </a:cubicBezTo>
                  <a:cubicBezTo>
                    <a:pt x="559" y="261"/>
                    <a:pt x="559" y="261"/>
                    <a:pt x="559" y="261"/>
                  </a:cubicBezTo>
                  <a:cubicBezTo>
                    <a:pt x="554" y="260"/>
                    <a:pt x="549" y="259"/>
                    <a:pt x="545" y="258"/>
                  </a:cubicBezTo>
                  <a:cubicBezTo>
                    <a:pt x="545" y="237"/>
                    <a:pt x="545" y="237"/>
                    <a:pt x="545" y="237"/>
                  </a:cubicBezTo>
                  <a:cubicBezTo>
                    <a:pt x="551" y="238"/>
                    <a:pt x="558" y="240"/>
                    <a:pt x="566" y="242"/>
                  </a:cubicBezTo>
                  <a:cubicBezTo>
                    <a:pt x="559" y="238"/>
                    <a:pt x="552" y="234"/>
                    <a:pt x="545" y="231"/>
                  </a:cubicBezTo>
                  <a:lnTo>
                    <a:pt x="545" y="78"/>
                  </a:lnTo>
                  <a:close/>
                  <a:moveTo>
                    <a:pt x="501" y="246"/>
                  </a:moveTo>
                  <a:cubicBezTo>
                    <a:pt x="465" y="277"/>
                    <a:pt x="412" y="306"/>
                    <a:pt x="346" y="308"/>
                  </a:cubicBezTo>
                  <a:cubicBezTo>
                    <a:pt x="244" y="312"/>
                    <a:pt x="151" y="268"/>
                    <a:pt x="168" y="209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0" y="91"/>
                    <a:pt x="18" y="42"/>
                    <a:pt x="127" y="43"/>
                  </a:cubicBezTo>
                  <a:cubicBezTo>
                    <a:pt x="210" y="44"/>
                    <a:pt x="338" y="83"/>
                    <a:pt x="430" y="119"/>
                  </a:cubicBezTo>
                  <a:cubicBezTo>
                    <a:pt x="433" y="102"/>
                    <a:pt x="460" y="87"/>
                    <a:pt x="514" y="88"/>
                  </a:cubicBezTo>
                  <a:cubicBezTo>
                    <a:pt x="518" y="84"/>
                    <a:pt x="529" y="80"/>
                    <a:pt x="545" y="78"/>
                  </a:cubicBezTo>
                  <a:cubicBezTo>
                    <a:pt x="545" y="231"/>
                    <a:pt x="545" y="231"/>
                    <a:pt x="545" y="231"/>
                  </a:cubicBezTo>
                  <a:cubicBezTo>
                    <a:pt x="542" y="229"/>
                    <a:pt x="542" y="229"/>
                    <a:pt x="542" y="229"/>
                  </a:cubicBezTo>
                  <a:cubicBezTo>
                    <a:pt x="523" y="230"/>
                    <a:pt x="523" y="230"/>
                    <a:pt x="523" y="230"/>
                  </a:cubicBezTo>
                  <a:cubicBezTo>
                    <a:pt x="529" y="232"/>
                    <a:pt x="536" y="234"/>
                    <a:pt x="545" y="237"/>
                  </a:cubicBezTo>
                  <a:cubicBezTo>
                    <a:pt x="545" y="258"/>
                    <a:pt x="545" y="258"/>
                    <a:pt x="545" y="258"/>
                  </a:cubicBezTo>
                  <a:cubicBezTo>
                    <a:pt x="528" y="254"/>
                    <a:pt x="513" y="250"/>
                    <a:pt x="501" y="24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0"/>
            <p:cNvSpPr>
              <a:spLocks/>
            </p:cNvSpPr>
            <p:nvPr/>
          </p:nvSpPr>
          <p:spPr bwMode="auto">
            <a:xfrm>
              <a:off x="8272692" y="3633723"/>
              <a:ext cx="333928" cy="404601"/>
            </a:xfrm>
            <a:custGeom>
              <a:avLst/>
              <a:gdLst>
                <a:gd name="T0" fmla="*/ 16 w 113"/>
                <a:gd name="T1" fmla="*/ 94 h 137"/>
                <a:gd name="T2" fmla="*/ 51 w 113"/>
                <a:gd name="T3" fmla="*/ 33 h 137"/>
                <a:gd name="T4" fmla="*/ 57 w 113"/>
                <a:gd name="T5" fmla="*/ 54 h 137"/>
                <a:gd name="T6" fmla="*/ 100 w 113"/>
                <a:gd name="T7" fmla="*/ 15 h 137"/>
                <a:gd name="T8" fmla="*/ 86 w 113"/>
                <a:gd name="T9" fmla="*/ 48 h 137"/>
                <a:gd name="T10" fmla="*/ 96 w 113"/>
                <a:gd name="T11" fmla="*/ 63 h 137"/>
                <a:gd name="T12" fmla="*/ 110 w 113"/>
                <a:gd name="T13" fmla="*/ 65 h 137"/>
                <a:gd name="T14" fmla="*/ 82 w 113"/>
                <a:gd name="T15" fmla="*/ 95 h 137"/>
                <a:gd name="T16" fmla="*/ 43 w 113"/>
                <a:gd name="T17" fmla="*/ 125 h 137"/>
                <a:gd name="T18" fmla="*/ 16 w 113"/>
                <a:gd name="T19" fmla="*/ 9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37">
                  <a:moveTo>
                    <a:pt x="16" y="94"/>
                  </a:moveTo>
                  <a:cubicBezTo>
                    <a:pt x="23" y="79"/>
                    <a:pt x="43" y="25"/>
                    <a:pt x="51" y="33"/>
                  </a:cubicBezTo>
                  <a:cubicBezTo>
                    <a:pt x="58" y="40"/>
                    <a:pt x="45" y="70"/>
                    <a:pt x="57" y="54"/>
                  </a:cubicBezTo>
                  <a:cubicBezTo>
                    <a:pt x="70" y="38"/>
                    <a:pt x="98" y="0"/>
                    <a:pt x="100" y="15"/>
                  </a:cubicBezTo>
                  <a:cubicBezTo>
                    <a:pt x="100" y="20"/>
                    <a:pt x="90" y="42"/>
                    <a:pt x="86" y="48"/>
                  </a:cubicBezTo>
                  <a:cubicBezTo>
                    <a:pt x="102" y="32"/>
                    <a:pt x="113" y="33"/>
                    <a:pt x="96" y="63"/>
                  </a:cubicBezTo>
                  <a:cubicBezTo>
                    <a:pt x="92" y="71"/>
                    <a:pt x="109" y="59"/>
                    <a:pt x="110" y="65"/>
                  </a:cubicBezTo>
                  <a:cubicBezTo>
                    <a:pt x="111" y="70"/>
                    <a:pt x="97" y="85"/>
                    <a:pt x="82" y="95"/>
                  </a:cubicBezTo>
                  <a:cubicBezTo>
                    <a:pt x="67" y="105"/>
                    <a:pt x="58" y="113"/>
                    <a:pt x="43" y="125"/>
                  </a:cubicBezTo>
                  <a:cubicBezTo>
                    <a:pt x="28" y="137"/>
                    <a:pt x="0" y="116"/>
                    <a:pt x="16" y="94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1"/>
            <p:cNvSpPr>
              <a:spLocks/>
            </p:cNvSpPr>
            <p:nvPr/>
          </p:nvSpPr>
          <p:spPr bwMode="auto">
            <a:xfrm>
              <a:off x="7765616" y="3875777"/>
              <a:ext cx="678457" cy="434637"/>
            </a:xfrm>
            <a:custGeom>
              <a:avLst/>
              <a:gdLst>
                <a:gd name="T0" fmla="*/ 384 w 384"/>
                <a:gd name="T1" fmla="*/ 57 h 246"/>
                <a:gd name="T2" fmla="*/ 369 w 384"/>
                <a:gd name="T3" fmla="*/ 75 h 246"/>
                <a:gd name="T4" fmla="*/ 353 w 384"/>
                <a:gd name="T5" fmla="*/ 92 h 246"/>
                <a:gd name="T6" fmla="*/ 333 w 384"/>
                <a:gd name="T7" fmla="*/ 109 h 246"/>
                <a:gd name="T8" fmla="*/ 313 w 384"/>
                <a:gd name="T9" fmla="*/ 124 h 246"/>
                <a:gd name="T10" fmla="*/ 291 w 384"/>
                <a:gd name="T11" fmla="*/ 139 h 246"/>
                <a:gd name="T12" fmla="*/ 267 w 384"/>
                <a:gd name="T13" fmla="*/ 154 h 246"/>
                <a:gd name="T14" fmla="*/ 244 w 384"/>
                <a:gd name="T15" fmla="*/ 167 h 246"/>
                <a:gd name="T16" fmla="*/ 219 w 384"/>
                <a:gd name="T17" fmla="*/ 181 h 246"/>
                <a:gd name="T18" fmla="*/ 194 w 384"/>
                <a:gd name="T19" fmla="*/ 192 h 246"/>
                <a:gd name="T20" fmla="*/ 169 w 384"/>
                <a:gd name="T21" fmla="*/ 204 h 246"/>
                <a:gd name="T22" fmla="*/ 142 w 384"/>
                <a:gd name="T23" fmla="*/ 214 h 246"/>
                <a:gd name="T24" fmla="*/ 115 w 384"/>
                <a:gd name="T25" fmla="*/ 223 h 246"/>
                <a:gd name="T26" fmla="*/ 88 w 384"/>
                <a:gd name="T27" fmla="*/ 231 h 246"/>
                <a:gd name="T28" fmla="*/ 62 w 384"/>
                <a:gd name="T29" fmla="*/ 238 h 246"/>
                <a:gd name="T30" fmla="*/ 36 w 384"/>
                <a:gd name="T31" fmla="*/ 243 h 246"/>
                <a:gd name="T32" fmla="*/ 10 w 384"/>
                <a:gd name="T33" fmla="*/ 246 h 246"/>
                <a:gd name="T34" fmla="*/ 10 w 384"/>
                <a:gd name="T35" fmla="*/ 154 h 246"/>
                <a:gd name="T36" fmla="*/ 31 w 384"/>
                <a:gd name="T37" fmla="*/ 149 h 246"/>
                <a:gd name="T38" fmla="*/ 53 w 384"/>
                <a:gd name="T39" fmla="*/ 144 h 246"/>
                <a:gd name="T40" fmla="*/ 77 w 384"/>
                <a:gd name="T41" fmla="*/ 139 h 246"/>
                <a:gd name="T42" fmla="*/ 98 w 384"/>
                <a:gd name="T43" fmla="*/ 131 h 246"/>
                <a:gd name="T44" fmla="*/ 122 w 384"/>
                <a:gd name="T45" fmla="*/ 122 h 246"/>
                <a:gd name="T46" fmla="*/ 145 w 384"/>
                <a:gd name="T47" fmla="*/ 114 h 246"/>
                <a:gd name="T48" fmla="*/ 167 w 384"/>
                <a:gd name="T49" fmla="*/ 104 h 246"/>
                <a:gd name="T50" fmla="*/ 189 w 384"/>
                <a:gd name="T51" fmla="*/ 92 h 246"/>
                <a:gd name="T52" fmla="*/ 210 w 384"/>
                <a:gd name="T53" fmla="*/ 80 h 246"/>
                <a:gd name="T54" fmla="*/ 231 w 384"/>
                <a:gd name="T55" fmla="*/ 69 h 246"/>
                <a:gd name="T56" fmla="*/ 249 w 384"/>
                <a:gd name="T57" fmla="*/ 57 h 246"/>
                <a:gd name="T58" fmla="*/ 266 w 384"/>
                <a:gd name="T59" fmla="*/ 44 h 246"/>
                <a:gd name="T60" fmla="*/ 282 w 384"/>
                <a:gd name="T61" fmla="*/ 30 h 246"/>
                <a:gd name="T62" fmla="*/ 296 w 384"/>
                <a:gd name="T63" fmla="*/ 18 h 246"/>
                <a:gd name="T64" fmla="*/ 307 w 384"/>
                <a:gd name="T65" fmla="*/ 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4" h="246">
                  <a:moveTo>
                    <a:pt x="313" y="0"/>
                  </a:moveTo>
                  <a:lnTo>
                    <a:pt x="384" y="57"/>
                  </a:lnTo>
                  <a:lnTo>
                    <a:pt x="378" y="65"/>
                  </a:lnTo>
                  <a:lnTo>
                    <a:pt x="369" y="75"/>
                  </a:lnTo>
                  <a:lnTo>
                    <a:pt x="361" y="84"/>
                  </a:lnTo>
                  <a:lnTo>
                    <a:pt x="353" y="92"/>
                  </a:lnTo>
                  <a:lnTo>
                    <a:pt x="343" y="100"/>
                  </a:lnTo>
                  <a:lnTo>
                    <a:pt x="333" y="109"/>
                  </a:lnTo>
                  <a:lnTo>
                    <a:pt x="323" y="117"/>
                  </a:lnTo>
                  <a:lnTo>
                    <a:pt x="313" y="124"/>
                  </a:lnTo>
                  <a:lnTo>
                    <a:pt x="302" y="132"/>
                  </a:lnTo>
                  <a:lnTo>
                    <a:pt x="291" y="139"/>
                  </a:lnTo>
                  <a:lnTo>
                    <a:pt x="279" y="147"/>
                  </a:lnTo>
                  <a:lnTo>
                    <a:pt x="267" y="154"/>
                  </a:lnTo>
                  <a:lnTo>
                    <a:pt x="256" y="161"/>
                  </a:lnTo>
                  <a:lnTo>
                    <a:pt x="244" y="167"/>
                  </a:lnTo>
                  <a:lnTo>
                    <a:pt x="232" y="174"/>
                  </a:lnTo>
                  <a:lnTo>
                    <a:pt x="219" y="181"/>
                  </a:lnTo>
                  <a:lnTo>
                    <a:pt x="207" y="187"/>
                  </a:lnTo>
                  <a:lnTo>
                    <a:pt x="194" y="192"/>
                  </a:lnTo>
                  <a:lnTo>
                    <a:pt x="180" y="199"/>
                  </a:lnTo>
                  <a:lnTo>
                    <a:pt x="169" y="204"/>
                  </a:lnTo>
                  <a:lnTo>
                    <a:pt x="155" y="209"/>
                  </a:lnTo>
                  <a:lnTo>
                    <a:pt x="142" y="214"/>
                  </a:lnTo>
                  <a:lnTo>
                    <a:pt x="128" y="219"/>
                  </a:lnTo>
                  <a:lnTo>
                    <a:pt x="115" y="223"/>
                  </a:lnTo>
                  <a:lnTo>
                    <a:pt x="102" y="228"/>
                  </a:lnTo>
                  <a:lnTo>
                    <a:pt x="88" y="231"/>
                  </a:lnTo>
                  <a:lnTo>
                    <a:pt x="75" y="234"/>
                  </a:lnTo>
                  <a:lnTo>
                    <a:pt x="62" y="238"/>
                  </a:lnTo>
                  <a:lnTo>
                    <a:pt x="50" y="241"/>
                  </a:lnTo>
                  <a:lnTo>
                    <a:pt x="36" y="243"/>
                  </a:lnTo>
                  <a:lnTo>
                    <a:pt x="23" y="244"/>
                  </a:lnTo>
                  <a:lnTo>
                    <a:pt x="10" y="246"/>
                  </a:lnTo>
                  <a:lnTo>
                    <a:pt x="0" y="154"/>
                  </a:lnTo>
                  <a:lnTo>
                    <a:pt x="10" y="154"/>
                  </a:lnTo>
                  <a:lnTo>
                    <a:pt x="20" y="152"/>
                  </a:lnTo>
                  <a:lnTo>
                    <a:pt x="31" y="149"/>
                  </a:lnTo>
                  <a:lnTo>
                    <a:pt x="41" y="147"/>
                  </a:lnTo>
                  <a:lnTo>
                    <a:pt x="53" y="144"/>
                  </a:lnTo>
                  <a:lnTo>
                    <a:pt x="65" y="142"/>
                  </a:lnTo>
                  <a:lnTo>
                    <a:pt x="77" y="139"/>
                  </a:lnTo>
                  <a:lnTo>
                    <a:pt x="87" y="136"/>
                  </a:lnTo>
                  <a:lnTo>
                    <a:pt x="98" y="131"/>
                  </a:lnTo>
                  <a:lnTo>
                    <a:pt x="110" y="127"/>
                  </a:lnTo>
                  <a:lnTo>
                    <a:pt x="122" y="122"/>
                  </a:lnTo>
                  <a:lnTo>
                    <a:pt x="133" y="119"/>
                  </a:lnTo>
                  <a:lnTo>
                    <a:pt x="145" y="114"/>
                  </a:lnTo>
                  <a:lnTo>
                    <a:pt x="155" y="109"/>
                  </a:lnTo>
                  <a:lnTo>
                    <a:pt x="167" y="104"/>
                  </a:lnTo>
                  <a:lnTo>
                    <a:pt x="179" y="99"/>
                  </a:lnTo>
                  <a:lnTo>
                    <a:pt x="189" y="92"/>
                  </a:lnTo>
                  <a:lnTo>
                    <a:pt x="199" y="87"/>
                  </a:lnTo>
                  <a:lnTo>
                    <a:pt x="210" y="80"/>
                  </a:lnTo>
                  <a:lnTo>
                    <a:pt x="220" y="75"/>
                  </a:lnTo>
                  <a:lnTo>
                    <a:pt x="231" y="69"/>
                  </a:lnTo>
                  <a:lnTo>
                    <a:pt x="239" y="62"/>
                  </a:lnTo>
                  <a:lnTo>
                    <a:pt x="249" y="57"/>
                  </a:lnTo>
                  <a:lnTo>
                    <a:pt x="257" y="50"/>
                  </a:lnTo>
                  <a:lnTo>
                    <a:pt x="266" y="44"/>
                  </a:lnTo>
                  <a:lnTo>
                    <a:pt x="274" y="37"/>
                  </a:lnTo>
                  <a:lnTo>
                    <a:pt x="282" y="30"/>
                  </a:lnTo>
                  <a:lnTo>
                    <a:pt x="289" y="23"/>
                  </a:lnTo>
                  <a:lnTo>
                    <a:pt x="296" y="18"/>
                  </a:lnTo>
                  <a:lnTo>
                    <a:pt x="301" y="12"/>
                  </a:lnTo>
                  <a:lnTo>
                    <a:pt x="307" y="5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6454639" y="3555983"/>
              <a:ext cx="1390483" cy="1448788"/>
            </a:xfrm>
            <a:custGeom>
              <a:avLst/>
              <a:gdLst>
                <a:gd name="T0" fmla="*/ 194 w 470"/>
                <a:gd name="T1" fmla="*/ 17 h 490"/>
                <a:gd name="T2" fmla="*/ 453 w 470"/>
                <a:gd name="T3" fmla="*/ 214 h 490"/>
                <a:gd name="T4" fmla="*/ 256 w 470"/>
                <a:gd name="T5" fmla="*/ 473 h 490"/>
                <a:gd name="T6" fmla="*/ 17 w 470"/>
                <a:gd name="T7" fmla="*/ 274 h 490"/>
                <a:gd name="T8" fmla="*/ 194 w 470"/>
                <a:gd name="T9" fmla="*/ 1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490">
                  <a:moveTo>
                    <a:pt x="194" y="17"/>
                  </a:moveTo>
                  <a:cubicBezTo>
                    <a:pt x="320" y="0"/>
                    <a:pt x="436" y="89"/>
                    <a:pt x="453" y="214"/>
                  </a:cubicBezTo>
                  <a:cubicBezTo>
                    <a:pt x="470" y="340"/>
                    <a:pt x="381" y="456"/>
                    <a:pt x="256" y="473"/>
                  </a:cubicBezTo>
                  <a:cubicBezTo>
                    <a:pt x="130" y="490"/>
                    <a:pt x="34" y="399"/>
                    <a:pt x="17" y="274"/>
                  </a:cubicBezTo>
                  <a:cubicBezTo>
                    <a:pt x="0" y="148"/>
                    <a:pt x="68" y="34"/>
                    <a:pt x="194" y="17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518244" y="4310413"/>
              <a:ext cx="1512394" cy="1381650"/>
              <a:chOff x="7244172" y="4818414"/>
              <a:chExt cx="1512394" cy="1381650"/>
            </a:xfrm>
          </p:grpSpPr>
          <p:sp>
            <p:nvSpPr>
              <p:cNvPr id="85" name="Freeform 23"/>
              <p:cNvSpPr>
                <a:spLocks/>
              </p:cNvSpPr>
              <p:nvPr/>
            </p:nvSpPr>
            <p:spPr bwMode="auto">
              <a:xfrm>
                <a:off x="7586935" y="5336091"/>
                <a:ext cx="300359" cy="618385"/>
              </a:xfrm>
              <a:custGeom>
                <a:avLst/>
                <a:gdLst>
                  <a:gd name="T0" fmla="*/ 0 w 102"/>
                  <a:gd name="T1" fmla="*/ 0 h 209"/>
                  <a:gd name="T2" fmla="*/ 16 w 102"/>
                  <a:gd name="T3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" h="209">
                    <a:moveTo>
                      <a:pt x="0" y="0"/>
                    </a:moveTo>
                    <a:cubicBezTo>
                      <a:pt x="76" y="60"/>
                      <a:pt x="102" y="160"/>
                      <a:pt x="16" y="209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4"/>
              <p:cNvSpPr>
                <a:spLocks/>
              </p:cNvSpPr>
              <p:nvPr/>
            </p:nvSpPr>
            <p:spPr bwMode="auto">
              <a:xfrm>
                <a:off x="8364333" y="5802531"/>
                <a:ext cx="392233" cy="249121"/>
              </a:xfrm>
              <a:custGeom>
                <a:avLst/>
                <a:gdLst>
                  <a:gd name="T0" fmla="*/ 6 w 133"/>
                  <a:gd name="T1" fmla="*/ 23 h 84"/>
                  <a:gd name="T2" fmla="*/ 8 w 133"/>
                  <a:gd name="T3" fmla="*/ 64 h 84"/>
                  <a:gd name="T4" fmla="*/ 45 w 133"/>
                  <a:gd name="T5" fmla="*/ 70 h 84"/>
                  <a:gd name="T6" fmla="*/ 62 w 133"/>
                  <a:gd name="T7" fmla="*/ 69 h 84"/>
                  <a:gd name="T8" fmla="*/ 122 w 133"/>
                  <a:gd name="T9" fmla="*/ 54 h 84"/>
                  <a:gd name="T10" fmla="*/ 89 w 133"/>
                  <a:gd name="T11" fmla="*/ 24 h 84"/>
                  <a:gd name="T12" fmla="*/ 39 w 133"/>
                  <a:gd name="T13" fmla="*/ 13 h 84"/>
                  <a:gd name="T14" fmla="*/ 6 w 133"/>
                  <a:gd name="T15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84">
                    <a:moveTo>
                      <a:pt x="6" y="23"/>
                    </a:moveTo>
                    <a:cubicBezTo>
                      <a:pt x="0" y="39"/>
                      <a:pt x="4" y="55"/>
                      <a:pt x="8" y="64"/>
                    </a:cubicBezTo>
                    <a:cubicBezTo>
                      <a:pt x="18" y="84"/>
                      <a:pt x="44" y="76"/>
                      <a:pt x="45" y="70"/>
                    </a:cubicBezTo>
                    <a:cubicBezTo>
                      <a:pt x="45" y="66"/>
                      <a:pt x="48" y="61"/>
                      <a:pt x="62" y="69"/>
                    </a:cubicBezTo>
                    <a:cubicBezTo>
                      <a:pt x="76" y="76"/>
                      <a:pt x="110" y="69"/>
                      <a:pt x="122" y="54"/>
                    </a:cubicBezTo>
                    <a:cubicBezTo>
                      <a:pt x="133" y="39"/>
                      <a:pt x="116" y="7"/>
                      <a:pt x="89" y="24"/>
                    </a:cubicBezTo>
                    <a:cubicBezTo>
                      <a:pt x="70" y="35"/>
                      <a:pt x="44" y="26"/>
                      <a:pt x="39" y="13"/>
                    </a:cubicBezTo>
                    <a:cubicBezTo>
                      <a:pt x="34" y="0"/>
                      <a:pt x="13" y="10"/>
                      <a:pt x="6" y="2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"/>
              <p:cNvSpPr>
                <a:spLocks/>
              </p:cNvSpPr>
              <p:nvPr/>
            </p:nvSpPr>
            <p:spPr bwMode="auto">
              <a:xfrm>
                <a:off x="8041006" y="5295455"/>
                <a:ext cx="574215" cy="598950"/>
              </a:xfrm>
              <a:custGeom>
                <a:avLst/>
                <a:gdLst>
                  <a:gd name="T0" fmla="*/ 0 w 194"/>
                  <a:gd name="T1" fmla="*/ 0 h 203"/>
                  <a:gd name="T2" fmla="*/ 141 w 194"/>
                  <a:gd name="T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4" h="203">
                    <a:moveTo>
                      <a:pt x="0" y="0"/>
                    </a:moveTo>
                    <a:cubicBezTo>
                      <a:pt x="39" y="21"/>
                      <a:pt x="194" y="58"/>
                      <a:pt x="141" y="203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6"/>
              <p:cNvSpPr>
                <a:spLocks/>
              </p:cNvSpPr>
              <p:nvPr/>
            </p:nvSpPr>
            <p:spPr bwMode="auto">
              <a:xfrm>
                <a:off x="7473858" y="5883804"/>
                <a:ext cx="376332" cy="316260"/>
              </a:xfrm>
              <a:custGeom>
                <a:avLst/>
                <a:gdLst>
                  <a:gd name="T0" fmla="*/ 44 w 127"/>
                  <a:gd name="T1" fmla="*/ 4 h 107"/>
                  <a:gd name="T2" fmla="*/ 10 w 127"/>
                  <a:gd name="T3" fmla="*/ 31 h 107"/>
                  <a:gd name="T4" fmla="*/ 29 w 127"/>
                  <a:gd name="T5" fmla="*/ 60 h 107"/>
                  <a:gd name="T6" fmla="*/ 41 w 127"/>
                  <a:gd name="T7" fmla="*/ 72 h 107"/>
                  <a:gd name="T8" fmla="*/ 91 w 127"/>
                  <a:gd name="T9" fmla="*/ 106 h 107"/>
                  <a:gd name="T10" fmla="*/ 96 w 127"/>
                  <a:gd name="T11" fmla="*/ 63 h 107"/>
                  <a:gd name="T12" fmla="*/ 73 w 127"/>
                  <a:gd name="T13" fmla="*/ 21 h 107"/>
                  <a:gd name="T14" fmla="*/ 44 w 127"/>
                  <a:gd name="T15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107">
                    <a:moveTo>
                      <a:pt x="44" y="4"/>
                    </a:moveTo>
                    <a:cubicBezTo>
                      <a:pt x="26" y="9"/>
                      <a:pt x="15" y="22"/>
                      <a:pt x="10" y="31"/>
                    </a:cubicBezTo>
                    <a:cubicBezTo>
                      <a:pt x="0" y="50"/>
                      <a:pt x="23" y="64"/>
                      <a:pt x="29" y="60"/>
                    </a:cubicBezTo>
                    <a:cubicBezTo>
                      <a:pt x="32" y="58"/>
                      <a:pt x="38" y="57"/>
                      <a:pt x="41" y="72"/>
                    </a:cubicBezTo>
                    <a:cubicBezTo>
                      <a:pt x="43" y="87"/>
                      <a:pt x="72" y="107"/>
                      <a:pt x="91" y="106"/>
                    </a:cubicBezTo>
                    <a:cubicBezTo>
                      <a:pt x="111" y="105"/>
                      <a:pt x="127" y="73"/>
                      <a:pt x="96" y="63"/>
                    </a:cubicBezTo>
                    <a:cubicBezTo>
                      <a:pt x="74" y="57"/>
                      <a:pt x="66" y="33"/>
                      <a:pt x="73" y="21"/>
                    </a:cubicBezTo>
                    <a:cubicBezTo>
                      <a:pt x="81" y="10"/>
                      <a:pt x="59" y="0"/>
                      <a:pt x="44" y="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7"/>
              <p:cNvSpPr>
                <a:spLocks/>
              </p:cNvSpPr>
              <p:nvPr/>
            </p:nvSpPr>
            <p:spPr bwMode="auto">
              <a:xfrm>
                <a:off x="7244172" y="4818414"/>
                <a:ext cx="1265040" cy="899309"/>
              </a:xfrm>
              <a:custGeom>
                <a:avLst/>
                <a:gdLst>
                  <a:gd name="T0" fmla="*/ 414 w 428"/>
                  <a:gd name="T1" fmla="*/ 0 h 304"/>
                  <a:gd name="T2" fmla="*/ 419 w 428"/>
                  <a:gd name="T3" fmla="*/ 25 h 304"/>
                  <a:gd name="T4" fmla="*/ 384 w 428"/>
                  <a:gd name="T5" fmla="*/ 257 h 304"/>
                  <a:gd name="T6" fmla="*/ 158 w 428"/>
                  <a:gd name="T7" fmla="*/ 294 h 304"/>
                  <a:gd name="T8" fmla="*/ 19 w 428"/>
                  <a:gd name="T9" fmla="*/ 90 h 304"/>
                  <a:gd name="T10" fmla="*/ 7 w 428"/>
                  <a:gd name="T11" fmla="*/ 12 h 304"/>
                  <a:gd name="T12" fmla="*/ 414 w 428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304">
                    <a:moveTo>
                      <a:pt x="414" y="0"/>
                    </a:moveTo>
                    <a:cubicBezTo>
                      <a:pt x="416" y="8"/>
                      <a:pt x="418" y="17"/>
                      <a:pt x="419" y="25"/>
                    </a:cubicBezTo>
                    <a:cubicBezTo>
                      <a:pt x="428" y="91"/>
                      <a:pt x="413" y="258"/>
                      <a:pt x="384" y="257"/>
                    </a:cubicBezTo>
                    <a:cubicBezTo>
                      <a:pt x="313" y="253"/>
                      <a:pt x="244" y="273"/>
                      <a:pt x="158" y="294"/>
                    </a:cubicBezTo>
                    <a:cubicBezTo>
                      <a:pt x="118" y="304"/>
                      <a:pt x="28" y="150"/>
                      <a:pt x="19" y="90"/>
                    </a:cubicBezTo>
                    <a:cubicBezTo>
                      <a:pt x="16" y="63"/>
                      <a:pt x="0" y="37"/>
                      <a:pt x="7" y="12"/>
                    </a:cubicBezTo>
                    <a:cubicBezTo>
                      <a:pt x="69" y="113"/>
                      <a:pt x="306" y="151"/>
                      <a:pt x="414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6419303" y="4103696"/>
              <a:ext cx="1427587" cy="1093659"/>
            </a:xfrm>
            <a:custGeom>
              <a:avLst/>
              <a:gdLst>
                <a:gd name="T0" fmla="*/ 459 w 483"/>
                <a:gd name="T1" fmla="*/ 0 h 370"/>
                <a:gd name="T2" fmla="*/ 465 w 483"/>
                <a:gd name="T3" fmla="*/ 29 h 370"/>
                <a:gd name="T4" fmla="*/ 450 w 483"/>
                <a:gd name="T5" fmla="*/ 297 h 370"/>
                <a:gd name="T6" fmla="*/ 141 w 483"/>
                <a:gd name="T7" fmla="*/ 358 h 370"/>
                <a:gd name="T8" fmla="*/ 27 w 483"/>
                <a:gd name="T9" fmla="*/ 40 h 370"/>
                <a:gd name="T10" fmla="*/ 289 w 483"/>
                <a:gd name="T11" fmla="*/ 108 h 370"/>
                <a:gd name="T12" fmla="*/ 459 w 483"/>
                <a:gd name="T1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370">
                  <a:moveTo>
                    <a:pt x="459" y="0"/>
                  </a:moveTo>
                  <a:cubicBezTo>
                    <a:pt x="461" y="9"/>
                    <a:pt x="463" y="19"/>
                    <a:pt x="465" y="29"/>
                  </a:cubicBezTo>
                  <a:cubicBezTo>
                    <a:pt x="475" y="107"/>
                    <a:pt x="483" y="297"/>
                    <a:pt x="450" y="297"/>
                  </a:cubicBezTo>
                  <a:cubicBezTo>
                    <a:pt x="357" y="299"/>
                    <a:pt x="236" y="337"/>
                    <a:pt x="141" y="358"/>
                  </a:cubicBezTo>
                  <a:cubicBezTo>
                    <a:pt x="88" y="370"/>
                    <a:pt x="0" y="143"/>
                    <a:pt x="27" y="40"/>
                  </a:cubicBezTo>
                  <a:cubicBezTo>
                    <a:pt x="70" y="110"/>
                    <a:pt x="181" y="128"/>
                    <a:pt x="289" y="108"/>
                  </a:cubicBezTo>
                  <a:cubicBezTo>
                    <a:pt x="358" y="95"/>
                    <a:pt x="407" y="72"/>
                    <a:pt x="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7362782" y="4783920"/>
              <a:ext cx="53004" cy="229686"/>
            </a:xfrm>
            <a:custGeom>
              <a:avLst/>
              <a:gdLst>
                <a:gd name="T0" fmla="*/ 0 w 18"/>
                <a:gd name="T1" fmla="*/ 0 h 78"/>
                <a:gd name="T2" fmla="*/ 18 w 18"/>
                <a:gd name="T3" fmla="*/ 78 h 78"/>
                <a:gd name="T4" fmla="*/ 0 w 18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78">
                  <a:moveTo>
                    <a:pt x="0" y="0"/>
                  </a:moveTo>
                  <a:cubicBezTo>
                    <a:pt x="4" y="19"/>
                    <a:pt x="7" y="64"/>
                    <a:pt x="18" y="78"/>
                  </a:cubicBezTo>
                  <a:cubicBezTo>
                    <a:pt x="16" y="56"/>
                    <a:pt x="12" y="44"/>
                    <a:pt x="0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9"/>
            <p:cNvSpPr>
              <a:spLocks/>
            </p:cNvSpPr>
            <p:nvPr/>
          </p:nvSpPr>
          <p:spPr bwMode="auto">
            <a:xfrm>
              <a:off x="6494895" y="3558040"/>
              <a:ext cx="1078138" cy="555971"/>
            </a:xfrm>
            <a:custGeom>
              <a:avLst/>
              <a:gdLst>
                <a:gd name="connsiteX0" fmla="*/ 706393 w 1078138"/>
                <a:gd name="connsiteY0" fmla="*/ 371 h 555971"/>
                <a:gd name="connsiteX1" fmla="*/ 1078138 w 1078138"/>
                <a:gd name="connsiteY1" fmla="*/ 208855 h 555971"/>
                <a:gd name="connsiteX2" fmla="*/ 716010 w 1078138"/>
                <a:gd name="connsiteY2" fmla="*/ 226734 h 555971"/>
                <a:gd name="connsiteX3" fmla="*/ 652251 w 1078138"/>
                <a:gd name="connsiteY3" fmla="*/ 211186 h 555971"/>
                <a:gd name="connsiteX4" fmla="*/ 564524 w 1078138"/>
                <a:gd name="connsiteY4" fmla="*/ 300612 h 555971"/>
                <a:gd name="connsiteX5" fmla="*/ 7151 w 1078138"/>
                <a:gd name="connsiteY5" fmla="*/ 553843 h 555971"/>
                <a:gd name="connsiteX6" fmla="*/ 480112 w 1078138"/>
                <a:gd name="connsiteY6" fmla="*/ 34361 h 555971"/>
                <a:gd name="connsiteX7" fmla="*/ 508627 w 1078138"/>
                <a:gd name="connsiteY7" fmla="*/ 36742 h 555971"/>
                <a:gd name="connsiteX8" fmla="*/ 547113 w 1078138"/>
                <a:gd name="connsiteY8" fmla="*/ 21762 h 555971"/>
                <a:gd name="connsiteX9" fmla="*/ 706393 w 1078138"/>
                <a:gd name="connsiteY9" fmla="*/ 371 h 55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138" h="555971">
                  <a:moveTo>
                    <a:pt x="706393" y="371"/>
                  </a:moveTo>
                  <a:cubicBezTo>
                    <a:pt x="879212" y="7181"/>
                    <a:pt x="1030082" y="106859"/>
                    <a:pt x="1078138" y="208855"/>
                  </a:cubicBezTo>
                  <a:cubicBezTo>
                    <a:pt x="1009750" y="238527"/>
                    <a:pt x="880136" y="257767"/>
                    <a:pt x="716010" y="226734"/>
                  </a:cubicBezTo>
                  <a:lnTo>
                    <a:pt x="652251" y="211186"/>
                  </a:lnTo>
                  <a:lnTo>
                    <a:pt x="564524" y="300612"/>
                  </a:lnTo>
                  <a:cubicBezTo>
                    <a:pt x="371240" y="478012"/>
                    <a:pt x="149235" y="571555"/>
                    <a:pt x="7151" y="553843"/>
                  </a:cubicBezTo>
                  <a:cubicBezTo>
                    <a:pt x="-38545" y="366757"/>
                    <a:pt x="136573" y="31560"/>
                    <a:pt x="480112" y="34361"/>
                  </a:cubicBezTo>
                  <a:lnTo>
                    <a:pt x="508627" y="36742"/>
                  </a:lnTo>
                  <a:lnTo>
                    <a:pt x="547113" y="21762"/>
                  </a:lnTo>
                  <a:cubicBezTo>
                    <a:pt x="600726" y="4644"/>
                    <a:pt x="654547" y="-1672"/>
                    <a:pt x="706393" y="3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32"/>
            <p:cNvSpPr>
              <a:spLocks/>
            </p:cNvSpPr>
            <p:nvPr/>
          </p:nvSpPr>
          <p:spPr bwMode="auto">
            <a:xfrm>
              <a:off x="6588917" y="3949983"/>
              <a:ext cx="181982" cy="236753"/>
            </a:xfrm>
            <a:custGeom>
              <a:avLst/>
              <a:gdLst>
                <a:gd name="T0" fmla="*/ 26 w 62"/>
                <a:gd name="T1" fmla="*/ 2 h 80"/>
                <a:gd name="T2" fmla="*/ 59 w 62"/>
                <a:gd name="T3" fmla="*/ 36 h 80"/>
                <a:gd name="T4" fmla="*/ 36 w 62"/>
                <a:gd name="T5" fmla="*/ 78 h 80"/>
                <a:gd name="T6" fmla="*/ 3 w 62"/>
                <a:gd name="T7" fmla="*/ 44 h 80"/>
                <a:gd name="T8" fmla="*/ 26 w 62"/>
                <a:gd name="T9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0">
                  <a:moveTo>
                    <a:pt x="26" y="2"/>
                  </a:moveTo>
                  <a:cubicBezTo>
                    <a:pt x="41" y="0"/>
                    <a:pt x="56" y="15"/>
                    <a:pt x="59" y="36"/>
                  </a:cubicBezTo>
                  <a:cubicBezTo>
                    <a:pt x="62" y="57"/>
                    <a:pt x="51" y="76"/>
                    <a:pt x="36" y="78"/>
                  </a:cubicBezTo>
                  <a:cubicBezTo>
                    <a:pt x="20" y="80"/>
                    <a:pt x="6" y="65"/>
                    <a:pt x="3" y="44"/>
                  </a:cubicBezTo>
                  <a:cubicBezTo>
                    <a:pt x="0" y="23"/>
                    <a:pt x="10" y="4"/>
                    <a:pt x="26" y="2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>
              <a:off x="6497043" y="4222073"/>
              <a:ext cx="780932" cy="383399"/>
            </a:xfrm>
            <a:custGeom>
              <a:avLst/>
              <a:gdLst>
                <a:gd name="T0" fmla="*/ 139 w 264"/>
                <a:gd name="T1" fmla="*/ 130 h 130"/>
                <a:gd name="T2" fmla="*/ 0 w 264"/>
                <a:gd name="T3" fmla="*/ 0 h 130"/>
                <a:gd name="T4" fmla="*/ 264 w 264"/>
                <a:gd name="T5" fmla="*/ 67 h 130"/>
                <a:gd name="T6" fmla="*/ 139 w 264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130">
                  <a:moveTo>
                    <a:pt x="139" y="130"/>
                  </a:moveTo>
                  <a:cubicBezTo>
                    <a:pt x="79" y="104"/>
                    <a:pt x="27" y="61"/>
                    <a:pt x="0" y="0"/>
                  </a:cubicBezTo>
                  <a:cubicBezTo>
                    <a:pt x="84" y="130"/>
                    <a:pt x="211" y="86"/>
                    <a:pt x="264" y="67"/>
                  </a:cubicBezTo>
                  <a:cubicBezTo>
                    <a:pt x="214" y="89"/>
                    <a:pt x="185" y="100"/>
                    <a:pt x="139" y="13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auto">
            <a:xfrm>
              <a:off x="6502343" y="4225606"/>
              <a:ext cx="775632" cy="360430"/>
            </a:xfrm>
            <a:custGeom>
              <a:avLst/>
              <a:gdLst>
                <a:gd name="T0" fmla="*/ 139 w 262"/>
                <a:gd name="T1" fmla="*/ 122 h 122"/>
                <a:gd name="T2" fmla="*/ 262 w 262"/>
                <a:gd name="T3" fmla="*/ 66 h 122"/>
                <a:gd name="T4" fmla="*/ 0 w 262"/>
                <a:gd name="T5" fmla="*/ 0 h 122"/>
                <a:gd name="T6" fmla="*/ 139 w 262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122">
                  <a:moveTo>
                    <a:pt x="139" y="122"/>
                  </a:moveTo>
                  <a:cubicBezTo>
                    <a:pt x="176" y="98"/>
                    <a:pt x="218" y="79"/>
                    <a:pt x="262" y="66"/>
                  </a:cubicBezTo>
                  <a:cubicBezTo>
                    <a:pt x="151" y="85"/>
                    <a:pt x="47" y="74"/>
                    <a:pt x="0" y="0"/>
                  </a:cubicBezTo>
                  <a:cubicBezTo>
                    <a:pt x="13" y="45"/>
                    <a:pt x="75" y="103"/>
                    <a:pt x="139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7277975" y="4100162"/>
              <a:ext cx="501775" cy="399300"/>
            </a:xfrm>
            <a:custGeom>
              <a:avLst/>
              <a:gdLst>
                <a:gd name="T0" fmla="*/ 122 w 170"/>
                <a:gd name="T1" fmla="*/ 135 h 135"/>
                <a:gd name="T2" fmla="*/ 170 w 170"/>
                <a:gd name="T3" fmla="*/ 0 h 135"/>
                <a:gd name="T4" fmla="*/ 0 w 170"/>
                <a:gd name="T5" fmla="*/ 108 h 135"/>
                <a:gd name="T6" fmla="*/ 122 w 170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5">
                  <a:moveTo>
                    <a:pt x="122" y="135"/>
                  </a:moveTo>
                  <a:cubicBezTo>
                    <a:pt x="161" y="77"/>
                    <a:pt x="170" y="48"/>
                    <a:pt x="170" y="0"/>
                  </a:cubicBezTo>
                  <a:cubicBezTo>
                    <a:pt x="148" y="80"/>
                    <a:pt x="56" y="105"/>
                    <a:pt x="0" y="108"/>
                  </a:cubicBezTo>
                  <a:cubicBezTo>
                    <a:pt x="54" y="108"/>
                    <a:pt x="93" y="123"/>
                    <a:pt x="122" y="13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7292109" y="4103696"/>
              <a:ext cx="501775" cy="383399"/>
            </a:xfrm>
            <a:custGeom>
              <a:avLst/>
              <a:gdLst>
                <a:gd name="T0" fmla="*/ 114 w 170"/>
                <a:gd name="T1" fmla="*/ 130 h 130"/>
                <a:gd name="T2" fmla="*/ 0 w 170"/>
                <a:gd name="T3" fmla="*/ 106 h 130"/>
                <a:gd name="T4" fmla="*/ 164 w 170"/>
                <a:gd name="T5" fmla="*/ 0 h 130"/>
                <a:gd name="T6" fmla="*/ 114 w 170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0">
                  <a:moveTo>
                    <a:pt x="114" y="130"/>
                  </a:moveTo>
                  <a:cubicBezTo>
                    <a:pt x="84" y="114"/>
                    <a:pt x="44" y="107"/>
                    <a:pt x="0" y="106"/>
                  </a:cubicBezTo>
                  <a:cubicBezTo>
                    <a:pt x="61" y="94"/>
                    <a:pt x="119" y="61"/>
                    <a:pt x="164" y="0"/>
                  </a:cubicBezTo>
                  <a:cubicBezTo>
                    <a:pt x="170" y="23"/>
                    <a:pt x="134" y="108"/>
                    <a:pt x="114" y="1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7"/>
            <p:cNvSpPr>
              <a:spLocks/>
            </p:cNvSpPr>
            <p:nvPr/>
          </p:nvSpPr>
          <p:spPr bwMode="auto">
            <a:xfrm>
              <a:off x="7226737" y="4414656"/>
              <a:ext cx="176682" cy="416968"/>
            </a:xfrm>
            <a:custGeom>
              <a:avLst/>
              <a:gdLst>
                <a:gd name="T0" fmla="*/ 33 w 60"/>
                <a:gd name="T1" fmla="*/ 6 h 141"/>
                <a:gd name="T2" fmla="*/ 35 w 60"/>
                <a:gd name="T3" fmla="*/ 33 h 141"/>
                <a:gd name="T4" fmla="*/ 34 w 60"/>
                <a:gd name="T5" fmla="*/ 45 h 141"/>
                <a:gd name="T6" fmla="*/ 59 w 60"/>
                <a:gd name="T7" fmla="*/ 117 h 141"/>
                <a:gd name="T8" fmla="*/ 49 w 60"/>
                <a:gd name="T9" fmla="*/ 140 h 141"/>
                <a:gd name="T10" fmla="*/ 30 w 60"/>
                <a:gd name="T11" fmla="*/ 126 h 141"/>
                <a:gd name="T12" fmla="*/ 20 w 60"/>
                <a:gd name="T13" fmla="*/ 48 h 141"/>
                <a:gd name="T14" fmla="*/ 11 w 60"/>
                <a:gd name="T15" fmla="*/ 35 h 141"/>
                <a:gd name="T16" fmla="*/ 7 w 60"/>
                <a:gd name="T17" fmla="*/ 10 h 141"/>
                <a:gd name="T18" fmla="*/ 33 w 60"/>
                <a:gd name="T19" fmla="*/ 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41">
                  <a:moveTo>
                    <a:pt x="33" y="6"/>
                  </a:moveTo>
                  <a:cubicBezTo>
                    <a:pt x="42" y="10"/>
                    <a:pt x="40" y="26"/>
                    <a:pt x="35" y="33"/>
                  </a:cubicBezTo>
                  <a:cubicBezTo>
                    <a:pt x="32" y="37"/>
                    <a:pt x="30" y="39"/>
                    <a:pt x="34" y="45"/>
                  </a:cubicBezTo>
                  <a:cubicBezTo>
                    <a:pt x="43" y="57"/>
                    <a:pt x="60" y="99"/>
                    <a:pt x="59" y="117"/>
                  </a:cubicBezTo>
                  <a:cubicBezTo>
                    <a:pt x="59" y="126"/>
                    <a:pt x="55" y="138"/>
                    <a:pt x="49" y="140"/>
                  </a:cubicBezTo>
                  <a:cubicBezTo>
                    <a:pt x="43" y="141"/>
                    <a:pt x="34" y="133"/>
                    <a:pt x="30" y="126"/>
                  </a:cubicBezTo>
                  <a:cubicBezTo>
                    <a:pt x="22" y="112"/>
                    <a:pt x="19" y="62"/>
                    <a:pt x="20" y="48"/>
                  </a:cubicBezTo>
                  <a:cubicBezTo>
                    <a:pt x="21" y="39"/>
                    <a:pt x="17" y="41"/>
                    <a:pt x="11" y="35"/>
                  </a:cubicBezTo>
                  <a:cubicBezTo>
                    <a:pt x="4" y="28"/>
                    <a:pt x="0" y="17"/>
                    <a:pt x="7" y="10"/>
                  </a:cubicBezTo>
                  <a:cubicBezTo>
                    <a:pt x="14" y="2"/>
                    <a:pt x="22" y="0"/>
                    <a:pt x="33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014719" y="3840441"/>
              <a:ext cx="383399" cy="136045"/>
              <a:chOff x="7740647" y="4348442"/>
              <a:chExt cx="383399" cy="136045"/>
            </a:xfrm>
            <a:solidFill>
              <a:schemeClr val="accent4"/>
            </a:solidFill>
          </p:grpSpPr>
          <p:sp>
            <p:nvSpPr>
              <p:cNvPr id="83" name="Freeform 38"/>
              <p:cNvSpPr>
                <a:spLocks/>
              </p:cNvSpPr>
              <p:nvPr/>
            </p:nvSpPr>
            <p:spPr bwMode="auto">
              <a:xfrm>
                <a:off x="8021571" y="4348442"/>
                <a:ext cx="102475" cy="75973"/>
              </a:xfrm>
              <a:custGeom>
                <a:avLst/>
                <a:gdLst>
                  <a:gd name="T0" fmla="*/ 0 w 35"/>
                  <a:gd name="T1" fmla="*/ 15 h 26"/>
                  <a:gd name="T2" fmla="*/ 35 w 35"/>
                  <a:gd name="T3" fmla="*/ 26 h 26"/>
                  <a:gd name="T4" fmla="*/ 0 w 35"/>
                  <a:gd name="T5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26">
                    <a:moveTo>
                      <a:pt x="0" y="15"/>
                    </a:moveTo>
                    <a:cubicBezTo>
                      <a:pt x="8" y="11"/>
                      <a:pt x="24" y="15"/>
                      <a:pt x="35" y="26"/>
                    </a:cubicBezTo>
                    <a:cubicBezTo>
                      <a:pt x="32" y="8"/>
                      <a:pt x="8" y="0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9"/>
              <p:cNvSpPr>
                <a:spLocks/>
              </p:cNvSpPr>
              <p:nvPr/>
            </p:nvSpPr>
            <p:spPr bwMode="auto">
              <a:xfrm>
                <a:off x="7740647" y="4387312"/>
                <a:ext cx="97175" cy="97175"/>
              </a:xfrm>
              <a:custGeom>
                <a:avLst/>
                <a:gdLst>
                  <a:gd name="T0" fmla="*/ 33 w 33"/>
                  <a:gd name="T1" fmla="*/ 12 h 33"/>
                  <a:gd name="T2" fmla="*/ 2 w 33"/>
                  <a:gd name="T3" fmla="*/ 33 h 33"/>
                  <a:gd name="T4" fmla="*/ 33 w 33"/>
                  <a:gd name="T5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33">
                    <a:moveTo>
                      <a:pt x="33" y="12"/>
                    </a:moveTo>
                    <a:cubicBezTo>
                      <a:pt x="24" y="11"/>
                      <a:pt x="10" y="19"/>
                      <a:pt x="2" y="33"/>
                    </a:cubicBezTo>
                    <a:cubicBezTo>
                      <a:pt x="0" y="15"/>
                      <a:pt x="22" y="0"/>
                      <a:pt x="3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7288576" y="3972952"/>
              <a:ext cx="65372" cy="77740"/>
            </a:xfrm>
            <a:custGeom>
              <a:avLst/>
              <a:gdLst>
                <a:gd name="T0" fmla="*/ 9 w 22"/>
                <a:gd name="T1" fmla="*/ 0 h 26"/>
                <a:gd name="T2" fmla="*/ 1 w 22"/>
                <a:gd name="T3" fmla="*/ 14 h 26"/>
                <a:gd name="T4" fmla="*/ 13 w 22"/>
                <a:gd name="T5" fmla="*/ 25 h 26"/>
                <a:gd name="T6" fmla="*/ 21 w 22"/>
                <a:gd name="T7" fmla="*/ 11 h 26"/>
                <a:gd name="T8" fmla="*/ 9 w 2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9" y="0"/>
                  </a:moveTo>
                  <a:cubicBezTo>
                    <a:pt x="3" y="1"/>
                    <a:pt x="0" y="7"/>
                    <a:pt x="1" y="14"/>
                  </a:cubicBezTo>
                  <a:cubicBezTo>
                    <a:pt x="3" y="21"/>
                    <a:pt x="8" y="26"/>
                    <a:pt x="13" y="25"/>
                  </a:cubicBezTo>
                  <a:cubicBezTo>
                    <a:pt x="19" y="24"/>
                    <a:pt x="22" y="18"/>
                    <a:pt x="21" y="11"/>
                  </a:cubicBezTo>
                  <a:cubicBezTo>
                    <a:pt x="20" y="5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7147231" y="4002988"/>
              <a:ext cx="65372" cy="77740"/>
            </a:xfrm>
            <a:custGeom>
              <a:avLst/>
              <a:gdLst>
                <a:gd name="T0" fmla="*/ 8 w 22"/>
                <a:gd name="T1" fmla="*/ 0 h 26"/>
                <a:gd name="T2" fmla="*/ 1 w 22"/>
                <a:gd name="T3" fmla="*/ 14 h 26"/>
                <a:gd name="T4" fmla="*/ 13 w 22"/>
                <a:gd name="T5" fmla="*/ 25 h 26"/>
                <a:gd name="T6" fmla="*/ 20 w 22"/>
                <a:gd name="T7" fmla="*/ 11 h 26"/>
                <a:gd name="T8" fmla="*/ 8 w 2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8" y="0"/>
                  </a:moveTo>
                  <a:cubicBezTo>
                    <a:pt x="3" y="1"/>
                    <a:pt x="0" y="7"/>
                    <a:pt x="1" y="14"/>
                  </a:cubicBezTo>
                  <a:cubicBezTo>
                    <a:pt x="2" y="21"/>
                    <a:pt x="8" y="26"/>
                    <a:pt x="13" y="25"/>
                  </a:cubicBezTo>
                  <a:cubicBezTo>
                    <a:pt x="18" y="24"/>
                    <a:pt x="22" y="18"/>
                    <a:pt x="20" y="11"/>
                  </a:cubicBezTo>
                  <a:cubicBezTo>
                    <a:pt x="19" y="4"/>
                    <a:pt x="14" y="0"/>
                    <a:pt x="8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2"/>
            <p:cNvSpPr>
              <a:spLocks/>
            </p:cNvSpPr>
            <p:nvPr/>
          </p:nvSpPr>
          <p:spPr bwMode="auto">
            <a:xfrm>
              <a:off x="6129545" y="4828090"/>
              <a:ext cx="287991" cy="286224"/>
            </a:xfrm>
            <a:custGeom>
              <a:avLst/>
              <a:gdLst>
                <a:gd name="T0" fmla="*/ 48 w 97"/>
                <a:gd name="T1" fmla="*/ 28 h 97"/>
                <a:gd name="T2" fmla="*/ 86 w 97"/>
                <a:gd name="T3" fmla="*/ 45 h 97"/>
                <a:gd name="T4" fmla="*/ 79 w 97"/>
                <a:gd name="T5" fmla="*/ 52 h 97"/>
                <a:gd name="T6" fmla="*/ 73 w 97"/>
                <a:gd name="T7" fmla="*/ 71 h 97"/>
                <a:gd name="T8" fmla="*/ 57 w 97"/>
                <a:gd name="T9" fmla="*/ 84 h 97"/>
                <a:gd name="T10" fmla="*/ 35 w 97"/>
                <a:gd name="T11" fmla="*/ 83 h 97"/>
                <a:gd name="T12" fmla="*/ 10 w 97"/>
                <a:gd name="T13" fmla="*/ 50 h 97"/>
                <a:gd name="T14" fmla="*/ 19 w 97"/>
                <a:gd name="T15" fmla="*/ 3 h 97"/>
                <a:gd name="T16" fmla="*/ 48 w 97"/>
                <a:gd name="T17" fmla="*/ 2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97">
                  <a:moveTo>
                    <a:pt x="48" y="28"/>
                  </a:moveTo>
                  <a:cubicBezTo>
                    <a:pt x="56" y="29"/>
                    <a:pt x="87" y="33"/>
                    <a:pt x="86" y="45"/>
                  </a:cubicBezTo>
                  <a:cubicBezTo>
                    <a:pt x="85" y="51"/>
                    <a:pt x="83" y="53"/>
                    <a:pt x="79" y="52"/>
                  </a:cubicBezTo>
                  <a:cubicBezTo>
                    <a:pt x="97" y="69"/>
                    <a:pt x="76" y="76"/>
                    <a:pt x="73" y="71"/>
                  </a:cubicBezTo>
                  <a:cubicBezTo>
                    <a:pt x="78" y="79"/>
                    <a:pt x="69" y="92"/>
                    <a:pt x="57" y="84"/>
                  </a:cubicBezTo>
                  <a:cubicBezTo>
                    <a:pt x="60" y="93"/>
                    <a:pt x="45" y="97"/>
                    <a:pt x="35" y="83"/>
                  </a:cubicBezTo>
                  <a:cubicBezTo>
                    <a:pt x="23" y="68"/>
                    <a:pt x="24" y="66"/>
                    <a:pt x="10" y="50"/>
                  </a:cubicBezTo>
                  <a:cubicBezTo>
                    <a:pt x="0" y="40"/>
                    <a:pt x="6" y="0"/>
                    <a:pt x="19" y="3"/>
                  </a:cubicBezTo>
                  <a:cubicBezTo>
                    <a:pt x="37" y="6"/>
                    <a:pt x="38" y="26"/>
                    <a:pt x="48" y="28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/>
            <p:cNvSpPr>
              <a:spLocks/>
            </p:cNvSpPr>
            <p:nvPr/>
          </p:nvSpPr>
          <p:spPr bwMode="auto">
            <a:xfrm>
              <a:off x="5882191" y="4310413"/>
              <a:ext cx="390466" cy="692592"/>
            </a:xfrm>
            <a:custGeom>
              <a:avLst/>
              <a:gdLst>
                <a:gd name="T0" fmla="*/ 159 w 221"/>
                <a:gd name="T1" fmla="*/ 392 h 392"/>
                <a:gd name="T2" fmla="*/ 142 w 221"/>
                <a:gd name="T3" fmla="*/ 375 h 392"/>
                <a:gd name="T4" fmla="*/ 125 w 221"/>
                <a:gd name="T5" fmla="*/ 357 h 392"/>
                <a:gd name="T6" fmla="*/ 110 w 221"/>
                <a:gd name="T7" fmla="*/ 336 h 392"/>
                <a:gd name="T8" fmla="*/ 97 w 221"/>
                <a:gd name="T9" fmla="*/ 315 h 392"/>
                <a:gd name="T10" fmla="*/ 83 w 221"/>
                <a:gd name="T11" fmla="*/ 291 h 392"/>
                <a:gd name="T12" fmla="*/ 70 w 221"/>
                <a:gd name="T13" fmla="*/ 268 h 392"/>
                <a:gd name="T14" fmla="*/ 58 w 221"/>
                <a:gd name="T15" fmla="*/ 243 h 392"/>
                <a:gd name="T16" fmla="*/ 48 w 221"/>
                <a:gd name="T17" fmla="*/ 218 h 392"/>
                <a:gd name="T18" fmla="*/ 38 w 221"/>
                <a:gd name="T19" fmla="*/ 191 h 392"/>
                <a:gd name="T20" fmla="*/ 30 w 221"/>
                <a:gd name="T21" fmla="*/ 164 h 392"/>
                <a:gd name="T22" fmla="*/ 22 w 221"/>
                <a:gd name="T23" fmla="*/ 137 h 392"/>
                <a:gd name="T24" fmla="*/ 15 w 221"/>
                <a:gd name="T25" fmla="*/ 111 h 392"/>
                <a:gd name="T26" fmla="*/ 10 w 221"/>
                <a:gd name="T27" fmla="*/ 82 h 392"/>
                <a:gd name="T28" fmla="*/ 5 w 221"/>
                <a:gd name="T29" fmla="*/ 55 h 392"/>
                <a:gd name="T30" fmla="*/ 1 w 221"/>
                <a:gd name="T31" fmla="*/ 29 h 392"/>
                <a:gd name="T32" fmla="*/ 0 w 221"/>
                <a:gd name="T33" fmla="*/ 3 h 392"/>
                <a:gd name="T34" fmla="*/ 93 w 221"/>
                <a:gd name="T35" fmla="*/ 10 h 392"/>
                <a:gd name="T36" fmla="*/ 95 w 221"/>
                <a:gd name="T37" fmla="*/ 32 h 392"/>
                <a:gd name="T38" fmla="*/ 98 w 221"/>
                <a:gd name="T39" fmla="*/ 55 h 392"/>
                <a:gd name="T40" fmla="*/ 102 w 221"/>
                <a:gd name="T41" fmla="*/ 77 h 392"/>
                <a:gd name="T42" fmla="*/ 109 w 221"/>
                <a:gd name="T43" fmla="*/ 100 h 392"/>
                <a:gd name="T44" fmla="*/ 114 w 221"/>
                <a:gd name="T45" fmla="*/ 124 h 392"/>
                <a:gd name="T46" fmla="*/ 122 w 221"/>
                <a:gd name="T47" fmla="*/ 147 h 392"/>
                <a:gd name="T48" fmla="*/ 130 w 221"/>
                <a:gd name="T49" fmla="*/ 171 h 392"/>
                <a:gd name="T50" fmla="*/ 139 w 221"/>
                <a:gd name="T51" fmla="*/ 194 h 392"/>
                <a:gd name="T52" fmla="*/ 149 w 221"/>
                <a:gd name="T53" fmla="*/ 216 h 392"/>
                <a:gd name="T54" fmla="*/ 159 w 221"/>
                <a:gd name="T55" fmla="*/ 238 h 392"/>
                <a:gd name="T56" fmla="*/ 170 w 221"/>
                <a:gd name="T57" fmla="*/ 256 h 392"/>
                <a:gd name="T58" fmla="*/ 180 w 221"/>
                <a:gd name="T59" fmla="*/ 275 h 392"/>
                <a:gd name="T60" fmla="*/ 192 w 221"/>
                <a:gd name="T61" fmla="*/ 291 h 392"/>
                <a:gd name="T62" fmla="*/ 204 w 221"/>
                <a:gd name="T63" fmla="*/ 306 h 392"/>
                <a:gd name="T64" fmla="*/ 216 w 221"/>
                <a:gd name="T65" fmla="*/ 32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92">
                  <a:moveTo>
                    <a:pt x="221" y="325"/>
                  </a:moveTo>
                  <a:lnTo>
                    <a:pt x="159" y="392"/>
                  </a:lnTo>
                  <a:lnTo>
                    <a:pt x="149" y="385"/>
                  </a:lnTo>
                  <a:lnTo>
                    <a:pt x="142" y="375"/>
                  </a:lnTo>
                  <a:lnTo>
                    <a:pt x="134" y="367"/>
                  </a:lnTo>
                  <a:lnTo>
                    <a:pt x="125" y="357"/>
                  </a:lnTo>
                  <a:lnTo>
                    <a:pt x="119" y="347"/>
                  </a:lnTo>
                  <a:lnTo>
                    <a:pt x="110" y="336"/>
                  </a:lnTo>
                  <a:lnTo>
                    <a:pt x="103" y="326"/>
                  </a:lnTo>
                  <a:lnTo>
                    <a:pt x="97" y="315"/>
                  </a:lnTo>
                  <a:lnTo>
                    <a:pt x="90" y="303"/>
                  </a:lnTo>
                  <a:lnTo>
                    <a:pt x="83" y="291"/>
                  </a:lnTo>
                  <a:lnTo>
                    <a:pt x="77" y="280"/>
                  </a:lnTo>
                  <a:lnTo>
                    <a:pt x="70" y="268"/>
                  </a:lnTo>
                  <a:lnTo>
                    <a:pt x="65" y="256"/>
                  </a:lnTo>
                  <a:lnTo>
                    <a:pt x="58" y="243"/>
                  </a:lnTo>
                  <a:lnTo>
                    <a:pt x="53" y="229"/>
                  </a:lnTo>
                  <a:lnTo>
                    <a:pt x="48" y="218"/>
                  </a:lnTo>
                  <a:lnTo>
                    <a:pt x="43" y="204"/>
                  </a:lnTo>
                  <a:lnTo>
                    <a:pt x="38" y="191"/>
                  </a:lnTo>
                  <a:lnTo>
                    <a:pt x="33" y="177"/>
                  </a:lnTo>
                  <a:lnTo>
                    <a:pt x="30" y="164"/>
                  </a:lnTo>
                  <a:lnTo>
                    <a:pt x="25" y="151"/>
                  </a:lnTo>
                  <a:lnTo>
                    <a:pt x="22" y="137"/>
                  </a:lnTo>
                  <a:lnTo>
                    <a:pt x="18" y="124"/>
                  </a:lnTo>
                  <a:lnTo>
                    <a:pt x="15" y="111"/>
                  </a:lnTo>
                  <a:lnTo>
                    <a:pt x="11" y="95"/>
                  </a:lnTo>
                  <a:lnTo>
                    <a:pt x="10" y="82"/>
                  </a:lnTo>
                  <a:lnTo>
                    <a:pt x="6" y="69"/>
                  </a:lnTo>
                  <a:lnTo>
                    <a:pt x="5" y="55"/>
                  </a:lnTo>
                  <a:lnTo>
                    <a:pt x="3" y="42"/>
                  </a:lnTo>
                  <a:lnTo>
                    <a:pt x="1" y="29"/>
                  </a:lnTo>
                  <a:lnTo>
                    <a:pt x="1" y="15"/>
                  </a:lnTo>
                  <a:lnTo>
                    <a:pt x="0" y="3"/>
                  </a:lnTo>
                  <a:lnTo>
                    <a:pt x="93" y="0"/>
                  </a:lnTo>
                  <a:lnTo>
                    <a:pt x="93" y="10"/>
                  </a:lnTo>
                  <a:lnTo>
                    <a:pt x="93" y="22"/>
                  </a:lnTo>
                  <a:lnTo>
                    <a:pt x="95" y="32"/>
                  </a:lnTo>
                  <a:lnTo>
                    <a:pt x="97" y="44"/>
                  </a:lnTo>
                  <a:lnTo>
                    <a:pt x="98" y="55"/>
                  </a:lnTo>
                  <a:lnTo>
                    <a:pt x="100" y="65"/>
                  </a:lnTo>
                  <a:lnTo>
                    <a:pt x="102" y="77"/>
                  </a:lnTo>
                  <a:lnTo>
                    <a:pt x="105" y="89"/>
                  </a:lnTo>
                  <a:lnTo>
                    <a:pt x="109" y="100"/>
                  </a:lnTo>
                  <a:lnTo>
                    <a:pt x="110" y="112"/>
                  </a:lnTo>
                  <a:lnTo>
                    <a:pt x="114" y="124"/>
                  </a:lnTo>
                  <a:lnTo>
                    <a:pt x="117" y="136"/>
                  </a:lnTo>
                  <a:lnTo>
                    <a:pt x="122" y="147"/>
                  </a:lnTo>
                  <a:lnTo>
                    <a:pt x="125" y="159"/>
                  </a:lnTo>
                  <a:lnTo>
                    <a:pt x="130" y="171"/>
                  </a:lnTo>
                  <a:lnTo>
                    <a:pt x="134" y="182"/>
                  </a:lnTo>
                  <a:lnTo>
                    <a:pt x="139" y="194"/>
                  </a:lnTo>
                  <a:lnTo>
                    <a:pt x="144" y="206"/>
                  </a:lnTo>
                  <a:lnTo>
                    <a:pt x="149" y="216"/>
                  </a:lnTo>
                  <a:lnTo>
                    <a:pt x="154" y="226"/>
                  </a:lnTo>
                  <a:lnTo>
                    <a:pt x="159" y="238"/>
                  </a:lnTo>
                  <a:lnTo>
                    <a:pt x="164" y="248"/>
                  </a:lnTo>
                  <a:lnTo>
                    <a:pt x="170" y="256"/>
                  </a:lnTo>
                  <a:lnTo>
                    <a:pt x="175" y="266"/>
                  </a:lnTo>
                  <a:lnTo>
                    <a:pt x="180" y="275"/>
                  </a:lnTo>
                  <a:lnTo>
                    <a:pt x="187" y="283"/>
                  </a:lnTo>
                  <a:lnTo>
                    <a:pt x="192" y="291"/>
                  </a:lnTo>
                  <a:lnTo>
                    <a:pt x="199" y="300"/>
                  </a:lnTo>
                  <a:lnTo>
                    <a:pt x="204" y="306"/>
                  </a:lnTo>
                  <a:lnTo>
                    <a:pt x="211" y="313"/>
                  </a:lnTo>
                  <a:lnTo>
                    <a:pt x="216" y="320"/>
                  </a:lnTo>
                  <a:lnTo>
                    <a:pt x="221" y="3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4"/>
            <p:cNvSpPr>
              <a:spLocks/>
            </p:cNvSpPr>
            <p:nvPr/>
          </p:nvSpPr>
          <p:spPr bwMode="auto">
            <a:xfrm>
              <a:off x="4710793" y="3644324"/>
              <a:ext cx="1386950" cy="1447022"/>
            </a:xfrm>
            <a:custGeom>
              <a:avLst/>
              <a:gdLst>
                <a:gd name="T0" fmla="*/ 194 w 469"/>
                <a:gd name="T1" fmla="*/ 17 h 489"/>
                <a:gd name="T2" fmla="*/ 452 w 469"/>
                <a:gd name="T3" fmla="*/ 214 h 489"/>
                <a:gd name="T4" fmla="*/ 255 w 469"/>
                <a:gd name="T5" fmla="*/ 472 h 489"/>
                <a:gd name="T6" fmla="*/ 17 w 469"/>
                <a:gd name="T7" fmla="*/ 273 h 489"/>
                <a:gd name="T8" fmla="*/ 194 w 469"/>
                <a:gd name="T9" fmla="*/ 17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489">
                  <a:moveTo>
                    <a:pt x="194" y="17"/>
                  </a:moveTo>
                  <a:cubicBezTo>
                    <a:pt x="319" y="0"/>
                    <a:pt x="435" y="88"/>
                    <a:pt x="452" y="214"/>
                  </a:cubicBezTo>
                  <a:cubicBezTo>
                    <a:pt x="469" y="340"/>
                    <a:pt x="381" y="455"/>
                    <a:pt x="255" y="472"/>
                  </a:cubicBezTo>
                  <a:cubicBezTo>
                    <a:pt x="130" y="489"/>
                    <a:pt x="34" y="399"/>
                    <a:pt x="17" y="273"/>
                  </a:cubicBezTo>
                  <a:cubicBezTo>
                    <a:pt x="0" y="147"/>
                    <a:pt x="68" y="34"/>
                    <a:pt x="194" y="17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5"/>
            <p:cNvSpPr>
              <a:spLocks/>
            </p:cNvSpPr>
            <p:nvPr/>
          </p:nvSpPr>
          <p:spPr bwMode="auto">
            <a:xfrm>
              <a:off x="5550030" y="4055992"/>
              <a:ext cx="65372" cy="77740"/>
            </a:xfrm>
            <a:custGeom>
              <a:avLst/>
              <a:gdLst>
                <a:gd name="T0" fmla="*/ 9 w 22"/>
                <a:gd name="T1" fmla="*/ 1 h 26"/>
                <a:gd name="T2" fmla="*/ 2 w 22"/>
                <a:gd name="T3" fmla="*/ 14 h 26"/>
                <a:gd name="T4" fmla="*/ 13 w 22"/>
                <a:gd name="T5" fmla="*/ 26 h 26"/>
                <a:gd name="T6" fmla="*/ 21 w 22"/>
                <a:gd name="T7" fmla="*/ 12 h 26"/>
                <a:gd name="T8" fmla="*/ 9 w 22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9" y="1"/>
                  </a:moveTo>
                  <a:cubicBezTo>
                    <a:pt x="4" y="1"/>
                    <a:pt x="0" y="8"/>
                    <a:pt x="2" y="14"/>
                  </a:cubicBezTo>
                  <a:cubicBezTo>
                    <a:pt x="3" y="21"/>
                    <a:pt x="8" y="26"/>
                    <a:pt x="13" y="26"/>
                  </a:cubicBezTo>
                  <a:cubicBezTo>
                    <a:pt x="19" y="25"/>
                    <a:pt x="22" y="19"/>
                    <a:pt x="21" y="12"/>
                  </a:cubicBezTo>
                  <a:cubicBezTo>
                    <a:pt x="20" y="5"/>
                    <a:pt x="14" y="0"/>
                    <a:pt x="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5408685" y="4086028"/>
              <a:ext cx="65372" cy="75973"/>
            </a:xfrm>
            <a:custGeom>
              <a:avLst/>
              <a:gdLst>
                <a:gd name="T0" fmla="*/ 9 w 22"/>
                <a:gd name="T1" fmla="*/ 1 h 26"/>
                <a:gd name="T2" fmla="*/ 1 w 22"/>
                <a:gd name="T3" fmla="*/ 14 h 26"/>
                <a:gd name="T4" fmla="*/ 13 w 22"/>
                <a:gd name="T5" fmla="*/ 25 h 26"/>
                <a:gd name="T6" fmla="*/ 21 w 22"/>
                <a:gd name="T7" fmla="*/ 12 h 26"/>
                <a:gd name="T8" fmla="*/ 9 w 22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9" y="1"/>
                  </a:moveTo>
                  <a:cubicBezTo>
                    <a:pt x="3" y="1"/>
                    <a:pt x="0" y="8"/>
                    <a:pt x="1" y="14"/>
                  </a:cubicBezTo>
                  <a:cubicBezTo>
                    <a:pt x="2" y="21"/>
                    <a:pt x="8" y="26"/>
                    <a:pt x="13" y="25"/>
                  </a:cubicBezTo>
                  <a:cubicBezTo>
                    <a:pt x="18" y="25"/>
                    <a:pt x="22" y="19"/>
                    <a:pt x="21" y="12"/>
                  </a:cubicBezTo>
                  <a:cubicBezTo>
                    <a:pt x="19" y="5"/>
                    <a:pt x="14" y="0"/>
                    <a:pt x="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5387483" y="4195570"/>
              <a:ext cx="302125" cy="189049"/>
            </a:xfrm>
            <a:custGeom>
              <a:avLst/>
              <a:gdLst>
                <a:gd name="T0" fmla="*/ 0 w 102"/>
                <a:gd name="T1" fmla="*/ 30 h 64"/>
                <a:gd name="T2" fmla="*/ 102 w 102"/>
                <a:gd name="T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64">
                  <a:moveTo>
                    <a:pt x="0" y="30"/>
                  </a:moveTo>
                  <a:cubicBezTo>
                    <a:pt x="32" y="64"/>
                    <a:pt x="95" y="52"/>
                    <a:pt x="102" y="0"/>
                  </a:cubicBezTo>
                </a:path>
              </a:pathLst>
            </a:custGeom>
            <a:noFill/>
            <a:ln w="49213" cap="rnd">
              <a:solidFill>
                <a:srgbClr val="21212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772631" y="4398754"/>
              <a:ext cx="1431121" cy="1464690"/>
              <a:chOff x="5498559" y="4906755"/>
              <a:chExt cx="1431121" cy="1464690"/>
            </a:xfrm>
          </p:grpSpPr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5839554" y="5420898"/>
                <a:ext cx="342762" cy="736762"/>
              </a:xfrm>
              <a:custGeom>
                <a:avLst/>
                <a:gdLst>
                  <a:gd name="T0" fmla="*/ 0 w 116"/>
                  <a:gd name="T1" fmla="*/ 0 h 249"/>
                  <a:gd name="T2" fmla="*/ 41 w 116"/>
                  <a:gd name="T3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6" h="249">
                    <a:moveTo>
                      <a:pt x="0" y="0"/>
                    </a:moveTo>
                    <a:cubicBezTo>
                      <a:pt x="76" y="61"/>
                      <a:pt x="116" y="168"/>
                      <a:pt x="41" y="249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49"/>
              <p:cNvSpPr>
                <a:spLocks/>
              </p:cNvSpPr>
              <p:nvPr/>
            </p:nvSpPr>
            <p:spPr bwMode="auto">
              <a:xfrm>
                <a:off x="6555115" y="5897939"/>
                <a:ext cx="374565" cy="266789"/>
              </a:xfrm>
              <a:custGeom>
                <a:avLst/>
                <a:gdLst>
                  <a:gd name="T0" fmla="*/ 13 w 127"/>
                  <a:gd name="T1" fmla="*/ 13 h 90"/>
                  <a:gd name="T2" fmla="*/ 1 w 127"/>
                  <a:gd name="T3" fmla="*/ 52 h 90"/>
                  <a:gd name="T4" fmla="*/ 33 w 127"/>
                  <a:gd name="T5" fmla="*/ 69 h 90"/>
                  <a:gd name="T6" fmla="*/ 50 w 127"/>
                  <a:gd name="T7" fmla="*/ 74 h 90"/>
                  <a:gd name="T8" fmla="*/ 111 w 127"/>
                  <a:gd name="T9" fmla="*/ 79 h 90"/>
                  <a:gd name="T10" fmla="*/ 90 w 127"/>
                  <a:gd name="T11" fmla="*/ 40 h 90"/>
                  <a:gd name="T12" fmla="*/ 47 w 127"/>
                  <a:gd name="T13" fmla="*/ 14 h 90"/>
                  <a:gd name="T14" fmla="*/ 13 w 127"/>
                  <a:gd name="T15" fmla="*/ 1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90">
                    <a:moveTo>
                      <a:pt x="13" y="13"/>
                    </a:moveTo>
                    <a:cubicBezTo>
                      <a:pt x="1" y="25"/>
                      <a:pt x="0" y="42"/>
                      <a:pt x="1" y="52"/>
                    </a:cubicBezTo>
                    <a:cubicBezTo>
                      <a:pt x="3" y="74"/>
                      <a:pt x="30" y="75"/>
                      <a:pt x="33" y="69"/>
                    </a:cubicBezTo>
                    <a:cubicBezTo>
                      <a:pt x="35" y="66"/>
                      <a:pt x="39" y="62"/>
                      <a:pt x="50" y="74"/>
                    </a:cubicBezTo>
                    <a:cubicBezTo>
                      <a:pt x="61" y="86"/>
                      <a:pt x="96" y="90"/>
                      <a:pt x="111" y="79"/>
                    </a:cubicBezTo>
                    <a:cubicBezTo>
                      <a:pt x="127" y="69"/>
                      <a:pt x="121" y="34"/>
                      <a:pt x="90" y="40"/>
                    </a:cubicBezTo>
                    <a:cubicBezTo>
                      <a:pt x="68" y="45"/>
                      <a:pt x="48" y="28"/>
                      <a:pt x="47" y="14"/>
                    </a:cubicBezTo>
                    <a:cubicBezTo>
                      <a:pt x="46" y="0"/>
                      <a:pt x="23" y="2"/>
                      <a:pt x="13" y="1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6230021" y="5314890"/>
                <a:ext cx="606018" cy="674923"/>
              </a:xfrm>
              <a:custGeom>
                <a:avLst/>
                <a:gdLst>
                  <a:gd name="T0" fmla="*/ 0 w 205"/>
                  <a:gd name="T1" fmla="*/ 0 h 228"/>
                  <a:gd name="T2" fmla="*/ 144 w 205"/>
                  <a:gd name="T3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5" h="228">
                    <a:moveTo>
                      <a:pt x="0" y="0"/>
                    </a:moveTo>
                    <a:cubicBezTo>
                      <a:pt x="100" y="26"/>
                      <a:pt x="205" y="106"/>
                      <a:pt x="144" y="228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5836021" y="6081687"/>
                <a:ext cx="378098" cy="289758"/>
              </a:xfrm>
              <a:custGeom>
                <a:avLst/>
                <a:gdLst>
                  <a:gd name="T0" fmla="*/ 28 w 128"/>
                  <a:gd name="T1" fmla="*/ 9 h 98"/>
                  <a:gd name="T2" fmla="*/ 4 w 128"/>
                  <a:gd name="T3" fmla="*/ 44 h 98"/>
                  <a:gd name="T4" fmla="*/ 30 w 128"/>
                  <a:gd name="T5" fmla="*/ 67 h 98"/>
                  <a:gd name="T6" fmla="*/ 46 w 128"/>
                  <a:gd name="T7" fmla="*/ 74 h 98"/>
                  <a:gd name="T8" fmla="*/ 104 w 128"/>
                  <a:gd name="T9" fmla="*/ 91 h 98"/>
                  <a:gd name="T10" fmla="*/ 95 w 128"/>
                  <a:gd name="T11" fmla="*/ 49 h 98"/>
                  <a:gd name="T12" fmla="*/ 61 w 128"/>
                  <a:gd name="T13" fmla="*/ 16 h 98"/>
                  <a:gd name="T14" fmla="*/ 28 w 128"/>
                  <a:gd name="T15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98">
                    <a:moveTo>
                      <a:pt x="28" y="9"/>
                    </a:moveTo>
                    <a:cubicBezTo>
                      <a:pt x="13" y="18"/>
                      <a:pt x="6" y="34"/>
                      <a:pt x="4" y="44"/>
                    </a:cubicBezTo>
                    <a:cubicBezTo>
                      <a:pt x="0" y="65"/>
                      <a:pt x="26" y="71"/>
                      <a:pt x="30" y="67"/>
                    </a:cubicBezTo>
                    <a:cubicBezTo>
                      <a:pt x="34" y="63"/>
                      <a:pt x="39" y="61"/>
                      <a:pt x="46" y="74"/>
                    </a:cubicBezTo>
                    <a:cubicBezTo>
                      <a:pt x="52" y="87"/>
                      <a:pt x="85" y="98"/>
                      <a:pt x="104" y="91"/>
                    </a:cubicBezTo>
                    <a:cubicBezTo>
                      <a:pt x="123" y="84"/>
                      <a:pt x="128" y="49"/>
                      <a:pt x="95" y="49"/>
                    </a:cubicBezTo>
                    <a:cubicBezTo>
                      <a:pt x="73" y="49"/>
                      <a:pt x="58" y="29"/>
                      <a:pt x="61" y="16"/>
                    </a:cubicBezTo>
                    <a:cubicBezTo>
                      <a:pt x="65" y="2"/>
                      <a:pt x="42" y="0"/>
                      <a:pt x="28" y="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2"/>
              <p:cNvSpPr>
                <a:spLocks/>
              </p:cNvSpPr>
              <p:nvPr/>
            </p:nvSpPr>
            <p:spPr bwMode="auto">
              <a:xfrm>
                <a:off x="5498559" y="4906755"/>
                <a:ext cx="1265040" cy="899309"/>
              </a:xfrm>
              <a:custGeom>
                <a:avLst/>
                <a:gdLst>
                  <a:gd name="T0" fmla="*/ 414 w 428"/>
                  <a:gd name="T1" fmla="*/ 0 h 304"/>
                  <a:gd name="T2" fmla="*/ 419 w 428"/>
                  <a:gd name="T3" fmla="*/ 25 h 304"/>
                  <a:gd name="T4" fmla="*/ 384 w 428"/>
                  <a:gd name="T5" fmla="*/ 256 h 304"/>
                  <a:gd name="T6" fmla="*/ 158 w 428"/>
                  <a:gd name="T7" fmla="*/ 294 h 304"/>
                  <a:gd name="T8" fmla="*/ 19 w 428"/>
                  <a:gd name="T9" fmla="*/ 90 h 304"/>
                  <a:gd name="T10" fmla="*/ 7 w 428"/>
                  <a:gd name="T11" fmla="*/ 12 h 304"/>
                  <a:gd name="T12" fmla="*/ 414 w 428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304">
                    <a:moveTo>
                      <a:pt x="414" y="0"/>
                    </a:moveTo>
                    <a:cubicBezTo>
                      <a:pt x="416" y="8"/>
                      <a:pt x="418" y="16"/>
                      <a:pt x="419" y="25"/>
                    </a:cubicBezTo>
                    <a:cubicBezTo>
                      <a:pt x="428" y="91"/>
                      <a:pt x="413" y="258"/>
                      <a:pt x="384" y="256"/>
                    </a:cubicBezTo>
                    <a:cubicBezTo>
                      <a:pt x="312" y="252"/>
                      <a:pt x="243" y="273"/>
                      <a:pt x="158" y="294"/>
                    </a:cubicBezTo>
                    <a:cubicBezTo>
                      <a:pt x="118" y="304"/>
                      <a:pt x="27" y="150"/>
                      <a:pt x="19" y="90"/>
                    </a:cubicBezTo>
                    <a:cubicBezTo>
                      <a:pt x="15" y="63"/>
                      <a:pt x="0" y="36"/>
                      <a:pt x="7" y="12"/>
                    </a:cubicBezTo>
                    <a:cubicBezTo>
                      <a:pt x="68" y="112"/>
                      <a:pt x="305" y="150"/>
                      <a:pt x="414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4671923" y="4188503"/>
              <a:ext cx="1431120" cy="1097192"/>
            </a:xfrm>
            <a:custGeom>
              <a:avLst/>
              <a:gdLst>
                <a:gd name="T0" fmla="*/ 459 w 484"/>
                <a:gd name="T1" fmla="*/ 0 h 371"/>
                <a:gd name="T2" fmla="*/ 465 w 484"/>
                <a:gd name="T3" fmla="*/ 30 h 371"/>
                <a:gd name="T4" fmla="*/ 450 w 484"/>
                <a:gd name="T5" fmla="*/ 298 h 371"/>
                <a:gd name="T6" fmla="*/ 141 w 484"/>
                <a:gd name="T7" fmla="*/ 359 h 371"/>
                <a:gd name="T8" fmla="*/ 28 w 484"/>
                <a:gd name="T9" fmla="*/ 41 h 371"/>
                <a:gd name="T10" fmla="*/ 290 w 484"/>
                <a:gd name="T11" fmla="*/ 108 h 371"/>
                <a:gd name="T12" fmla="*/ 459 w 484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4" h="371">
                  <a:moveTo>
                    <a:pt x="459" y="0"/>
                  </a:moveTo>
                  <a:cubicBezTo>
                    <a:pt x="462" y="10"/>
                    <a:pt x="464" y="20"/>
                    <a:pt x="465" y="30"/>
                  </a:cubicBezTo>
                  <a:cubicBezTo>
                    <a:pt x="476" y="107"/>
                    <a:pt x="484" y="297"/>
                    <a:pt x="450" y="298"/>
                  </a:cubicBezTo>
                  <a:cubicBezTo>
                    <a:pt x="357" y="300"/>
                    <a:pt x="236" y="338"/>
                    <a:pt x="141" y="359"/>
                  </a:cubicBezTo>
                  <a:cubicBezTo>
                    <a:pt x="89" y="371"/>
                    <a:pt x="0" y="143"/>
                    <a:pt x="28" y="41"/>
                  </a:cubicBezTo>
                  <a:cubicBezTo>
                    <a:pt x="71" y="110"/>
                    <a:pt x="182" y="129"/>
                    <a:pt x="290" y="108"/>
                  </a:cubicBezTo>
                  <a:cubicBezTo>
                    <a:pt x="359" y="95"/>
                    <a:pt x="407" y="72"/>
                    <a:pt x="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5615402" y="4868727"/>
              <a:ext cx="56538" cy="231453"/>
            </a:xfrm>
            <a:custGeom>
              <a:avLst/>
              <a:gdLst>
                <a:gd name="T0" fmla="*/ 0 w 19"/>
                <a:gd name="T1" fmla="*/ 0 h 78"/>
                <a:gd name="T2" fmla="*/ 19 w 19"/>
                <a:gd name="T3" fmla="*/ 78 h 78"/>
                <a:gd name="T4" fmla="*/ 0 w 19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78">
                  <a:moveTo>
                    <a:pt x="0" y="0"/>
                  </a:moveTo>
                  <a:cubicBezTo>
                    <a:pt x="4" y="20"/>
                    <a:pt x="8" y="64"/>
                    <a:pt x="19" y="78"/>
                  </a:cubicBezTo>
                  <a:cubicBezTo>
                    <a:pt x="17" y="57"/>
                    <a:pt x="13" y="44"/>
                    <a:pt x="0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4843304" y="4038324"/>
              <a:ext cx="181982" cy="236753"/>
            </a:xfrm>
            <a:custGeom>
              <a:avLst/>
              <a:gdLst>
                <a:gd name="T0" fmla="*/ 25 w 61"/>
                <a:gd name="T1" fmla="*/ 2 h 80"/>
                <a:gd name="T2" fmla="*/ 59 w 61"/>
                <a:gd name="T3" fmla="*/ 36 h 80"/>
                <a:gd name="T4" fmla="*/ 36 w 61"/>
                <a:gd name="T5" fmla="*/ 78 h 80"/>
                <a:gd name="T6" fmla="*/ 2 w 61"/>
                <a:gd name="T7" fmla="*/ 44 h 80"/>
                <a:gd name="T8" fmla="*/ 25 w 61"/>
                <a:gd name="T9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0">
                  <a:moveTo>
                    <a:pt x="25" y="2"/>
                  </a:moveTo>
                  <a:cubicBezTo>
                    <a:pt x="41" y="0"/>
                    <a:pt x="56" y="15"/>
                    <a:pt x="59" y="36"/>
                  </a:cubicBezTo>
                  <a:cubicBezTo>
                    <a:pt x="61" y="57"/>
                    <a:pt x="51" y="76"/>
                    <a:pt x="36" y="78"/>
                  </a:cubicBezTo>
                  <a:cubicBezTo>
                    <a:pt x="20" y="80"/>
                    <a:pt x="5" y="65"/>
                    <a:pt x="2" y="44"/>
                  </a:cubicBezTo>
                  <a:cubicBezTo>
                    <a:pt x="0" y="23"/>
                    <a:pt x="10" y="4"/>
                    <a:pt x="25" y="2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4753196" y="4306880"/>
              <a:ext cx="779165" cy="388699"/>
            </a:xfrm>
            <a:custGeom>
              <a:avLst/>
              <a:gdLst>
                <a:gd name="T0" fmla="*/ 138 w 264"/>
                <a:gd name="T1" fmla="*/ 131 h 131"/>
                <a:gd name="T2" fmla="*/ 0 w 264"/>
                <a:gd name="T3" fmla="*/ 0 h 131"/>
                <a:gd name="T4" fmla="*/ 264 w 264"/>
                <a:gd name="T5" fmla="*/ 67 h 131"/>
                <a:gd name="T6" fmla="*/ 138 w 264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131">
                  <a:moveTo>
                    <a:pt x="138" y="131"/>
                  </a:moveTo>
                  <a:cubicBezTo>
                    <a:pt x="78" y="105"/>
                    <a:pt x="27" y="61"/>
                    <a:pt x="0" y="0"/>
                  </a:cubicBezTo>
                  <a:cubicBezTo>
                    <a:pt x="83" y="130"/>
                    <a:pt x="211" y="86"/>
                    <a:pt x="264" y="67"/>
                  </a:cubicBezTo>
                  <a:cubicBezTo>
                    <a:pt x="214" y="89"/>
                    <a:pt x="185" y="101"/>
                    <a:pt x="138" y="131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4758497" y="4310413"/>
              <a:ext cx="772098" cy="363964"/>
            </a:xfrm>
            <a:custGeom>
              <a:avLst/>
              <a:gdLst>
                <a:gd name="T0" fmla="*/ 138 w 261"/>
                <a:gd name="T1" fmla="*/ 123 h 123"/>
                <a:gd name="T2" fmla="*/ 261 w 261"/>
                <a:gd name="T3" fmla="*/ 66 h 123"/>
                <a:gd name="T4" fmla="*/ 0 w 261"/>
                <a:gd name="T5" fmla="*/ 0 h 123"/>
                <a:gd name="T6" fmla="*/ 138 w 26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123">
                  <a:moveTo>
                    <a:pt x="138" y="123"/>
                  </a:moveTo>
                  <a:cubicBezTo>
                    <a:pt x="176" y="98"/>
                    <a:pt x="217" y="80"/>
                    <a:pt x="261" y="66"/>
                  </a:cubicBezTo>
                  <a:cubicBezTo>
                    <a:pt x="150" y="86"/>
                    <a:pt x="46" y="75"/>
                    <a:pt x="0" y="0"/>
                  </a:cubicBezTo>
                  <a:cubicBezTo>
                    <a:pt x="13" y="45"/>
                    <a:pt x="74" y="103"/>
                    <a:pt x="13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532362" y="4188503"/>
              <a:ext cx="503542" cy="399300"/>
            </a:xfrm>
            <a:custGeom>
              <a:avLst/>
              <a:gdLst>
                <a:gd name="T0" fmla="*/ 121 w 170"/>
                <a:gd name="T1" fmla="*/ 135 h 135"/>
                <a:gd name="T2" fmla="*/ 169 w 170"/>
                <a:gd name="T3" fmla="*/ 0 h 135"/>
                <a:gd name="T4" fmla="*/ 0 w 170"/>
                <a:gd name="T5" fmla="*/ 107 h 135"/>
                <a:gd name="T6" fmla="*/ 121 w 170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5">
                  <a:moveTo>
                    <a:pt x="121" y="135"/>
                  </a:moveTo>
                  <a:cubicBezTo>
                    <a:pt x="161" y="76"/>
                    <a:pt x="170" y="48"/>
                    <a:pt x="169" y="0"/>
                  </a:cubicBezTo>
                  <a:cubicBezTo>
                    <a:pt x="147" y="80"/>
                    <a:pt x="55" y="104"/>
                    <a:pt x="0" y="107"/>
                  </a:cubicBezTo>
                  <a:cubicBezTo>
                    <a:pt x="54" y="108"/>
                    <a:pt x="92" y="122"/>
                    <a:pt x="121" y="135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5548263" y="4188503"/>
              <a:ext cx="498242" cy="388699"/>
            </a:xfrm>
            <a:custGeom>
              <a:avLst/>
              <a:gdLst>
                <a:gd name="T0" fmla="*/ 114 w 169"/>
                <a:gd name="T1" fmla="*/ 131 h 131"/>
                <a:gd name="T2" fmla="*/ 0 w 169"/>
                <a:gd name="T3" fmla="*/ 106 h 131"/>
                <a:gd name="T4" fmla="*/ 163 w 169"/>
                <a:gd name="T5" fmla="*/ 0 h 131"/>
                <a:gd name="T6" fmla="*/ 114 w 169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31">
                  <a:moveTo>
                    <a:pt x="114" y="131"/>
                  </a:moveTo>
                  <a:cubicBezTo>
                    <a:pt x="83" y="114"/>
                    <a:pt x="44" y="108"/>
                    <a:pt x="0" y="106"/>
                  </a:cubicBezTo>
                  <a:cubicBezTo>
                    <a:pt x="60" y="95"/>
                    <a:pt x="119" y="62"/>
                    <a:pt x="163" y="0"/>
                  </a:cubicBezTo>
                  <a:cubicBezTo>
                    <a:pt x="169" y="23"/>
                    <a:pt x="134" y="109"/>
                    <a:pt x="11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5482891" y="4502996"/>
              <a:ext cx="174915" cy="416968"/>
            </a:xfrm>
            <a:custGeom>
              <a:avLst/>
              <a:gdLst>
                <a:gd name="T0" fmla="*/ 32 w 59"/>
                <a:gd name="T1" fmla="*/ 5 h 141"/>
                <a:gd name="T2" fmla="*/ 35 w 59"/>
                <a:gd name="T3" fmla="*/ 32 h 141"/>
                <a:gd name="T4" fmla="*/ 34 w 59"/>
                <a:gd name="T5" fmla="*/ 45 h 141"/>
                <a:gd name="T6" fmla="*/ 58 w 59"/>
                <a:gd name="T7" fmla="*/ 117 h 141"/>
                <a:gd name="T8" fmla="*/ 49 w 59"/>
                <a:gd name="T9" fmla="*/ 139 h 141"/>
                <a:gd name="T10" fmla="*/ 30 w 59"/>
                <a:gd name="T11" fmla="*/ 125 h 141"/>
                <a:gd name="T12" fmla="*/ 20 w 59"/>
                <a:gd name="T13" fmla="*/ 48 h 141"/>
                <a:gd name="T14" fmla="*/ 11 w 59"/>
                <a:gd name="T15" fmla="*/ 35 h 141"/>
                <a:gd name="T16" fmla="*/ 7 w 59"/>
                <a:gd name="T17" fmla="*/ 9 h 141"/>
                <a:gd name="T18" fmla="*/ 32 w 59"/>
                <a:gd name="T19" fmla="*/ 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41">
                  <a:moveTo>
                    <a:pt x="32" y="5"/>
                  </a:moveTo>
                  <a:cubicBezTo>
                    <a:pt x="41" y="10"/>
                    <a:pt x="39" y="26"/>
                    <a:pt x="35" y="32"/>
                  </a:cubicBezTo>
                  <a:cubicBezTo>
                    <a:pt x="32" y="37"/>
                    <a:pt x="30" y="39"/>
                    <a:pt x="34" y="45"/>
                  </a:cubicBezTo>
                  <a:cubicBezTo>
                    <a:pt x="43" y="57"/>
                    <a:pt x="59" y="99"/>
                    <a:pt x="58" y="117"/>
                  </a:cubicBezTo>
                  <a:cubicBezTo>
                    <a:pt x="58" y="125"/>
                    <a:pt x="55" y="138"/>
                    <a:pt x="49" y="139"/>
                  </a:cubicBezTo>
                  <a:cubicBezTo>
                    <a:pt x="43" y="141"/>
                    <a:pt x="34" y="132"/>
                    <a:pt x="30" y="125"/>
                  </a:cubicBezTo>
                  <a:cubicBezTo>
                    <a:pt x="22" y="112"/>
                    <a:pt x="18" y="61"/>
                    <a:pt x="20" y="48"/>
                  </a:cubicBezTo>
                  <a:cubicBezTo>
                    <a:pt x="21" y="38"/>
                    <a:pt x="17" y="41"/>
                    <a:pt x="11" y="35"/>
                  </a:cubicBezTo>
                  <a:cubicBezTo>
                    <a:pt x="4" y="28"/>
                    <a:pt x="0" y="17"/>
                    <a:pt x="7" y="9"/>
                  </a:cubicBezTo>
                  <a:cubicBezTo>
                    <a:pt x="13" y="2"/>
                    <a:pt x="22" y="0"/>
                    <a:pt x="32" y="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269106" y="3925248"/>
              <a:ext cx="385166" cy="136044"/>
              <a:chOff x="5995034" y="4433249"/>
              <a:chExt cx="385166" cy="136044"/>
            </a:xfrm>
            <a:solidFill>
              <a:schemeClr val="accent2"/>
            </a:solidFill>
          </p:grpSpPr>
          <p:sp>
            <p:nvSpPr>
              <p:cNvPr id="76" name="Freeform 62"/>
              <p:cNvSpPr>
                <a:spLocks/>
              </p:cNvSpPr>
              <p:nvPr/>
            </p:nvSpPr>
            <p:spPr bwMode="auto">
              <a:xfrm>
                <a:off x="6275958" y="4433249"/>
                <a:ext cx="104242" cy="77740"/>
              </a:xfrm>
              <a:custGeom>
                <a:avLst/>
                <a:gdLst>
                  <a:gd name="T0" fmla="*/ 0 w 35"/>
                  <a:gd name="T1" fmla="*/ 15 h 26"/>
                  <a:gd name="T2" fmla="*/ 35 w 35"/>
                  <a:gd name="T3" fmla="*/ 26 h 26"/>
                  <a:gd name="T4" fmla="*/ 0 w 35"/>
                  <a:gd name="T5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26">
                    <a:moveTo>
                      <a:pt x="0" y="15"/>
                    </a:moveTo>
                    <a:cubicBezTo>
                      <a:pt x="8" y="12"/>
                      <a:pt x="24" y="16"/>
                      <a:pt x="35" y="26"/>
                    </a:cubicBezTo>
                    <a:cubicBezTo>
                      <a:pt x="32" y="9"/>
                      <a:pt x="7" y="0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3"/>
              <p:cNvSpPr>
                <a:spLocks/>
              </p:cNvSpPr>
              <p:nvPr/>
            </p:nvSpPr>
            <p:spPr bwMode="auto">
              <a:xfrm>
                <a:off x="5995034" y="4475652"/>
                <a:ext cx="98942" cy="93641"/>
              </a:xfrm>
              <a:custGeom>
                <a:avLst/>
                <a:gdLst>
                  <a:gd name="T0" fmla="*/ 33 w 33"/>
                  <a:gd name="T1" fmla="*/ 12 h 32"/>
                  <a:gd name="T2" fmla="*/ 2 w 33"/>
                  <a:gd name="T3" fmla="*/ 32 h 32"/>
                  <a:gd name="T4" fmla="*/ 33 w 33"/>
                  <a:gd name="T5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32">
                    <a:moveTo>
                      <a:pt x="33" y="12"/>
                    </a:moveTo>
                    <a:cubicBezTo>
                      <a:pt x="24" y="11"/>
                      <a:pt x="9" y="19"/>
                      <a:pt x="2" y="32"/>
                    </a:cubicBezTo>
                    <a:cubicBezTo>
                      <a:pt x="0" y="15"/>
                      <a:pt x="21" y="0"/>
                      <a:pt x="3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64"/>
            <p:cNvSpPr>
              <a:spLocks/>
            </p:cNvSpPr>
            <p:nvPr/>
          </p:nvSpPr>
          <p:spPr bwMode="auto">
            <a:xfrm>
              <a:off x="4311492" y="4911131"/>
              <a:ext cx="287991" cy="286224"/>
            </a:xfrm>
            <a:custGeom>
              <a:avLst/>
              <a:gdLst>
                <a:gd name="T0" fmla="*/ 48 w 97"/>
                <a:gd name="T1" fmla="*/ 28 h 97"/>
                <a:gd name="T2" fmla="*/ 85 w 97"/>
                <a:gd name="T3" fmla="*/ 45 h 97"/>
                <a:gd name="T4" fmla="*/ 79 w 97"/>
                <a:gd name="T5" fmla="*/ 52 h 97"/>
                <a:gd name="T6" fmla="*/ 73 w 97"/>
                <a:gd name="T7" fmla="*/ 71 h 97"/>
                <a:gd name="T8" fmla="*/ 57 w 97"/>
                <a:gd name="T9" fmla="*/ 84 h 97"/>
                <a:gd name="T10" fmla="*/ 35 w 97"/>
                <a:gd name="T11" fmla="*/ 83 h 97"/>
                <a:gd name="T12" fmla="*/ 9 w 97"/>
                <a:gd name="T13" fmla="*/ 50 h 97"/>
                <a:gd name="T14" fmla="*/ 19 w 97"/>
                <a:gd name="T15" fmla="*/ 3 h 97"/>
                <a:gd name="T16" fmla="*/ 48 w 97"/>
                <a:gd name="T17" fmla="*/ 2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97">
                  <a:moveTo>
                    <a:pt x="48" y="28"/>
                  </a:moveTo>
                  <a:cubicBezTo>
                    <a:pt x="56" y="29"/>
                    <a:pt x="87" y="33"/>
                    <a:pt x="85" y="45"/>
                  </a:cubicBezTo>
                  <a:cubicBezTo>
                    <a:pt x="84" y="51"/>
                    <a:pt x="83" y="53"/>
                    <a:pt x="79" y="52"/>
                  </a:cubicBezTo>
                  <a:cubicBezTo>
                    <a:pt x="97" y="69"/>
                    <a:pt x="76" y="76"/>
                    <a:pt x="73" y="71"/>
                  </a:cubicBezTo>
                  <a:cubicBezTo>
                    <a:pt x="78" y="79"/>
                    <a:pt x="69" y="92"/>
                    <a:pt x="57" y="84"/>
                  </a:cubicBezTo>
                  <a:cubicBezTo>
                    <a:pt x="59" y="93"/>
                    <a:pt x="45" y="97"/>
                    <a:pt x="35" y="83"/>
                  </a:cubicBezTo>
                  <a:cubicBezTo>
                    <a:pt x="23" y="68"/>
                    <a:pt x="24" y="65"/>
                    <a:pt x="9" y="50"/>
                  </a:cubicBezTo>
                  <a:cubicBezTo>
                    <a:pt x="0" y="40"/>
                    <a:pt x="5" y="0"/>
                    <a:pt x="19" y="3"/>
                  </a:cubicBezTo>
                  <a:cubicBezTo>
                    <a:pt x="36" y="6"/>
                    <a:pt x="37" y="26"/>
                    <a:pt x="48" y="28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5"/>
            <p:cNvSpPr>
              <a:spLocks/>
            </p:cNvSpPr>
            <p:nvPr/>
          </p:nvSpPr>
          <p:spPr bwMode="auto">
            <a:xfrm>
              <a:off x="4064138" y="4393454"/>
              <a:ext cx="390466" cy="692592"/>
            </a:xfrm>
            <a:custGeom>
              <a:avLst/>
              <a:gdLst>
                <a:gd name="T0" fmla="*/ 157 w 221"/>
                <a:gd name="T1" fmla="*/ 392 h 392"/>
                <a:gd name="T2" fmla="*/ 140 w 221"/>
                <a:gd name="T3" fmla="*/ 375 h 392"/>
                <a:gd name="T4" fmla="*/ 125 w 221"/>
                <a:gd name="T5" fmla="*/ 356 h 392"/>
                <a:gd name="T6" fmla="*/ 110 w 221"/>
                <a:gd name="T7" fmla="*/ 336 h 392"/>
                <a:gd name="T8" fmla="*/ 95 w 221"/>
                <a:gd name="T9" fmla="*/ 315 h 392"/>
                <a:gd name="T10" fmla="*/ 82 w 221"/>
                <a:gd name="T11" fmla="*/ 291 h 392"/>
                <a:gd name="T12" fmla="*/ 70 w 221"/>
                <a:gd name="T13" fmla="*/ 268 h 392"/>
                <a:gd name="T14" fmla="*/ 58 w 221"/>
                <a:gd name="T15" fmla="*/ 243 h 392"/>
                <a:gd name="T16" fmla="*/ 47 w 221"/>
                <a:gd name="T17" fmla="*/ 218 h 392"/>
                <a:gd name="T18" fmla="*/ 38 w 221"/>
                <a:gd name="T19" fmla="*/ 191 h 392"/>
                <a:gd name="T20" fmla="*/ 28 w 221"/>
                <a:gd name="T21" fmla="*/ 164 h 392"/>
                <a:gd name="T22" fmla="*/ 21 w 221"/>
                <a:gd name="T23" fmla="*/ 137 h 392"/>
                <a:gd name="T24" fmla="*/ 15 w 221"/>
                <a:gd name="T25" fmla="*/ 109 h 392"/>
                <a:gd name="T26" fmla="*/ 8 w 221"/>
                <a:gd name="T27" fmla="*/ 82 h 392"/>
                <a:gd name="T28" fmla="*/ 5 w 221"/>
                <a:gd name="T29" fmla="*/ 55 h 392"/>
                <a:gd name="T30" fmla="*/ 1 w 221"/>
                <a:gd name="T31" fmla="*/ 28 h 392"/>
                <a:gd name="T32" fmla="*/ 0 w 221"/>
                <a:gd name="T33" fmla="*/ 3 h 392"/>
                <a:gd name="T34" fmla="*/ 93 w 221"/>
                <a:gd name="T35" fmla="*/ 10 h 392"/>
                <a:gd name="T36" fmla="*/ 95 w 221"/>
                <a:gd name="T37" fmla="*/ 32 h 392"/>
                <a:gd name="T38" fmla="*/ 98 w 221"/>
                <a:gd name="T39" fmla="*/ 53 h 392"/>
                <a:gd name="T40" fmla="*/ 102 w 221"/>
                <a:gd name="T41" fmla="*/ 77 h 392"/>
                <a:gd name="T42" fmla="*/ 107 w 221"/>
                <a:gd name="T43" fmla="*/ 100 h 392"/>
                <a:gd name="T44" fmla="*/ 113 w 221"/>
                <a:gd name="T45" fmla="*/ 124 h 392"/>
                <a:gd name="T46" fmla="*/ 120 w 221"/>
                <a:gd name="T47" fmla="*/ 147 h 392"/>
                <a:gd name="T48" fmla="*/ 129 w 221"/>
                <a:gd name="T49" fmla="*/ 171 h 392"/>
                <a:gd name="T50" fmla="*/ 139 w 221"/>
                <a:gd name="T51" fmla="*/ 194 h 392"/>
                <a:gd name="T52" fmla="*/ 149 w 221"/>
                <a:gd name="T53" fmla="*/ 216 h 392"/>
                <a:gd name="T54" fmla="*/ 159 w 221"/>
                <a:gd name="T55" fmla="*/ 236 h 392"/>
                <a:gd name="T56" fmla="*/ 169 w 221"/>
                <a:gd name="T57" fmla="*/ 256 h 392"/>
                <a:gd name="T58" fmla="*/ 180 w 221"/>
                <a:gd name="T59" fmla="*/ 274 h 392"/>
                <a:gd name="T60" fmla="*/ 192 w 221"/>
                <a:gd name="T61" fmla="*/ 291 h 392"/>
                <a:gd name="T62" fmla="*/ 204 w 221"/>
                <a:gd name="T63" fmla="*/ 306 h 392"/>
                <a:gd name="T64" fmla="*/ 216 w 221"/>
                <a:gd name="T65" fmla="*/ 3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92">
                  <a:moveTo>
                    <a:pt x="221" y="325"/>
                  </a:moveTo>
                  <a:lnTo>
                    <a:pt x="157" y="392"/>
                  </a:lnTo>
                  <a:lnTo>
                    <a:pt x="149" y="383"/>
                  </a:lnTo>
                  <a:lnTo>
                    <a:pt x="140" y="375"/>
                  </a:lnTo>
                  <a:lnTo>
                    <a:pt x="132" y="366"/>
                  </a:lnTo>
                  <a:lnTo>
                    <a:pt x="125" y="356"/>
                  </a:lnTo>
                  <a:lnTo>
                    <a:pt x="117" y="346"/>
                  </a:lnTo>
                  <a:lnTo>
                    <a:pt x="110" y="336"/>
                  </a:lnTo>
                  <a:lnTo>
                    <a:pt x="103" y="325"/>
                  </a:lnTo>
                  <a:lnTo>
                    <a:pt x="95" y="315"/>
                  </a:lnTo>
                  <a:lnTo>
                    <a:pt x="88" y="303"/>
                  </a:lnTo>
                  <a:lnTo>
                    <a:pt x="82" y="291"/>
                  </a:lnTo>
                  <a:lnTo>
                    <a:pt x="77" y="279"/>
                  </a:lnTo>
                  <a:lnTo>
                    <a:pt x="70" y="268"/>
                  </a:lnTo>
                  <a:lnTo>
                    <a:pt x="63" y="254"/>
                  </a:lnTo>
                  <a:lnTo>
                    <a:pt x="58" y="243"/>
                  </a:lnTo>
                  <a:lnTo>
                    <a:pt x="53" y="229"/>
                  </a:lnTo>
                  <a:lnTo>
                    <a:pt x="47" y="218"/>
                  </a:lnTo>
                  <a:lnTo>
                    <a:pt x="42" y="204"/>
                  </a:lnTo>
                  <a:lnTo>
                    <a:pt x="38" y="191"/>
                  </a:lnTo>
                  <a:lnTo>
                    <a:pt x="33" y="177"/>
                  </a:lnTo>
                  <a:lnTo>
                    <a:pt x="28" y="164"/>
                  </a:lnTo>
                  <a:lnTo>
                    <a:pt x="25" y="151"/>
                  </a:lnTo>
                  <a:lnTo>
                    <a:pt x="21" y="137"/>
                  </a:lnTo>
                  <a:lnTo>
                    <a:pt x="16" y="122"/>
                  </a:lnTo>
                  <a:lnTo>
                    <a:pt x="15" y="109"/>
                  </a:lnTo>
                  <a:lnTo>
                    <a:pt x="11" y="95"/>
                  </a:lnTo>
                  <a:lnTo>
                    <a:pt x="8" y="82"/>
                  </a:lnTo>
                  <a:lnTo>
                    <a:pt x="6" y="69"/>
                  </a:lnTo>
                  <a:lnTo>
                    <a:pt x="5" y="55"/>
                  </a:lnTo>
                  <a:lnTo>
                    <a:pt x="3" y="42"/>
                  </a:lnTo>
                  <a:lnTo>
                    <a:pt x="1" y="28"/>
                  </a:lnTo>
                  <a:lnTo>
                    <a:pt x="0" y="15"/>
                  </a:lnTo>
                  <a:lnTo>
                    <a:pt x="0" y="3"/>
                  </a:lnTo>
                  <a:lnTo>
                    <a:pt x="92" y="0"/>
                  </a:lnTo>
                  <a:lnTo>
                    <a:pt x="93" y="10"/>
                  </a:lnTo>
                  <a:lnTo>
                    <a:pt x="93" y="22"/>
                  </a:lnTo>
                  <a:lnTo>
                    <a:pt x="95" y="32"/>
                  </a:lnTo>
                  <a:lnTo>
                    <a:pt x="97" y="43"/>
                  </a:lnTo>
                  <a:lnTo>
                    <a:pt x="98" y="53"/>
                  </a:lnTo>
                  <a:lnTo>
                    <a:pt x="100" y="65"/>
                  </a:lnTo>
                  <a:lnTo>
                    <a:pt x="102" y="77"/>
                  </a:lnTo>
                  <a:lnTo>
                    <a:pt x="105" y="89"/>
                  </a:lnTo>
                  <a:lnTo>
                    <a:pt x="107" y="100"/>
                  </a:lnTo>
                  <a:lnTo>
                    <a:pt x="110" y="112"/>
                  </a:lnTo>
                  <a:lnTo>
                    <a:pt x="113" y="124"/>
                  </a:lnTo>
                  <a:lnTo>
                    <a:pt x="117" y="135"/>
                  </a:lnTo>
                  <a:lnTo>
                    <a:pt x="120" y="147"/>
                  </a:lnTo>
                  <a:lnTo>
                    <a:pt x="125" y="159"/>
                  </a:lnTo>
                  <a:lnTo>
                    <a:pt x="129" y="171"/>
                  </a:lnTo>
                  <a:lnTo>
                    <a:pt x="134" y="182"/>
                  </a:lnTo>
                  <a:lnTo>
                    <a:pt x="139" y="194"/>
                  </a:lnTo>
                  <a:lnTo>
                    <a:pt x="144" y="204"/>
                  </a:lnTo>
                  <a:lnTo>
                    <a:pt x="149" y="216"/>
                  </a:lnTo>
                  <a:lnTo>
                    <a:pt x="154" y="226"/>
                  </a:lnTo>
                  <a:lnTo>
                    <a:pt x="159" y="236"/>
                  </a:lnTo>
                  <a:lnTo>
                    <a:pt x="164" y="246"/>
                  </a:lnTo>
                  <a:lnTo>
                    <a:pt x="169" y="256"/>
                  </a:lnTo>
                  <a:lnTo>
                    <a:pt x="175" y="266"/>
                  </a:lnTo>
                  <a:lnTo>
                    <a:pt x="180" y="274"/>
                  </a:lnTo>
                  <a:lnTo>
                    <a:pt x="185" y="283"/>
                  </a:lnTo>
                  <a:lnTo>
                    <a:pt x="192" y="291"/>
                  </a:lnTo>
                  <a:lnTo>
                    <a:pt x="197" y="300"/>
                  </a:lnTo>
                  <a:lnTo>
                    <a:pt x="204" y="306"/>
                  </a:lnTo>
                  <a:lnTo>
                    <a:pt x="209" y="313"/>
                  </a:lnTo>
                  <a:lnTo>
                    <a:pt x="216" y="318"/>
                  </a:lnTo>
                  <a:lnTo>
                    <a:pt x="221" y="3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6"/>
            <p:cNvSpPr>
              <a:spLocks/>
            </p:cNvSpPr>
            <p:nvPr/>
          </p:nvSpPr>
          <p:spPr bwMode="auto">
            <a:xfrm>
              <a:off x="2892740" y="3727364"/>
              <a:ext cx="1386950" cy="1447022"/>
            </a:xfrm>
            <a:custGeom>
              <a:avLst/>
              <a:gdLst>
                <a:gd name="T0" fmla="*/ 193 w 469"/>
                <a:gd name="T1" fmla="*/ 17 h 489"/>
                <a:gd name="T2" fmla="*/ 452 w 469"/>
                <a:gd name="T3" fmla="*/ 214 h 489"/>
                <a:gd name="T4" fmla="*/ 255 w 469"/>
                <a:gd name="T5" fmla="*/ 472 h 489"/>
                <a:gd name="T6" fmla="*/ 17 w 469"/>
                <a:gd name="T7" fmla="*/ 273 h 489"/>
                <a:gd name="T8" fmla="*/ 193 w 469"/>
                <a:gd name="T9" fmla="*/ 17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489">
                  <a:moveTo>
                    <a:pt x="193" y="17"/>
                  </a:moveTo>
                  <a:cubicBezTo>
                    <a:pt x="319" y="0"/>
                    <a:pt x="435" y="88"/>
                    <a:pt x="452" y="214"/>
                  </a:cubicBezTo>
                  <a:cubicBezTo>
                    <a:pt x="469" y="339"/>
                    <a:pt x="381" y="455"/>
                    <a:pt x="255" y="472"/>
                  </a:cubicBezTo>
                  <a:cubicBezTo>
                    <a:pt x="129" y="489"/>
                    <a:pt x="34" y="399"/>
                    <a:pt x="17" y="273"/>
                  </a:cubicBezTo>
                  <a:cubicBezTo>
                    <a:pt x="0" y="147"/>
                    <a:pt x="68" y="34"/>
                    <a:pt x="193" y="17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954578" y="4481795"/>
              <a:ext cx="1514161" cy="1378115"/>
              <a:chOff x="3680506" y="4989796"/>
              <a:chExt cx="1514161" cy="1378115"/>
            </a:xfrm>
          </p:grpSpPr>
          <p:sp>
            <p:nvSpPr>
              <p:cNvPr id="71" name="Freeform 67"/>
              <p:cNvSpPr>
                <a:spLocks/>
              </p:cNvSpPr>
              <p:nvPr/>
            </p:nvSpPr>
            <p:spPr bwMode="auto">
              <a:xfrm>
                <a:off x="4021502" y="5503939"/>
                <a:ext cx="300359" cy="621919"/>
              </a:xfrm>
              <a:custGeom>
                <a:avLst/>
                <a:gdLst>
                  <a:gd name="T0" fmla="*/ 0 w 102"/>
                  <a:gd name="T1" fmla="*/ 0 h 210"/>
                  <a:gd name="T2" fmla="*/ 17 w 102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" h="210">
                    <a:moveTo>
                      <a:pt x="0" y="0"/>
                    </a:moveTo>
                    <a:cubicBezTo>
                      <a:pt x="76" y="61"/>
                      <a:pt x="102" y="161"/>
                      <a:pt x="17" y="21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8"/>
              <p:cNvSpPr>
                <a:spLocks/>
              </p:cNvSpPr>
              <p:nvPr/>
            </p:nvSpPr>
            <p:spPr bwMode="auto">
              <a:xfrm>
                <a:off x="4798900" y="5973912"/>
                <a:ext cx="395767" cy="245587"/>
              </a:xfrm>
              <a:custGeom>
                <a:avLst/>
                <a:gdLst>
                  <a:gd name="T0" fmla="*/ 7 w 134"/>
                  <a:gd name="T1" fmla="*/ 23 h 83"/>
                  <a:gd name="T2" fmla="*/ 9 w 134"/>
                  <a:gd name="T3" fmla="*/ 64 h 83"/>
                  <a:gd name="T4" fmla="*/ 45 w 134"/>
                  <a:gd name="T5" fmla="*/ 69 h 83"/>
                  <a:gd name="T6" fmla="*/ 62 w 134"/>
                  <a:gd name="T7" fmla="*/ 68 h 83"/>
                  <a:gd name="T8" fmla="*/ 122 w 134"/>
                  <a:gd name="T9" fmla="*/ 53 h 83"/>
                  <a:gd name="T10" fmla="*/ 89 w 134"/>
                  <a:gd name="T11" fmla="*/ 23 h 83"/>
                  <a:gd name="T12" fmla="*/ 39 w 134"/>
                  <a:gd name="T13" fmla="*/ 13 h 83"/>
                  <a:gd name="T14" fmla="*/ 7 w 134"/>
                  <a:gd name="T15" fmla="*/ 2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83">
                    <a:moveTo>
                      <a:pt x="7" y="23"/>
                    </a:moveTo>
                    <a:cubicBezTo>
                      <a:pt x="0" y="38"/>
                      <a:pt x="4" y="55"/>
                      <a:pt x="9" y="64"/>
                    </a:cubicBezTo>
                    <a:cubicBezTo>
                      <a:pt x="18" y="83"/>
                      <a:pt x="44" y="76"/>
                      <a:pt x="45" y="69"/>
                    </a:cubicBezTo>
                    <a:cubicBezTo>
                      <a:pt x="46" y="65"/>
                      <a:pt x="48" y="60"/>
                      <a:pt x="62" y="68"/>
                    </a:cubicBezTo>
                    <a:cubicBezTo>
                      <a:pt x="76" y="76"/>
                      <a:pt x="111" y="68"/>
                      <a:pt x="122" y="53"/>
                    </a:cubicBezTo>
                    <a:cubicBezTo>
                      <a:pt x="134" y="38"/>
                      <a:pt x="116" y="7"/>
                      <a:pt x="89" y="23"/>
                    </a:cubicBezTo>
                    <a:cubicBezTo>
                      <a:pt x="70" y="35"/>
                      <a:pt x="45" y="25"/>
                      <a:pt x="39" y="13"/>
                    </a:cubicBezTo>
                    <a:cubicBezTo>
                      <a:pt x="34" y="0"/>
                      <a:pt x="13" y="9"/>
                      <a:pt x="7" y="2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4479107" y="5463302"/>
                <a:ext cx="570681" cy="600717"/>
              </a:xfrm>
              <a:custGeom>
                <a:avLst/>
                <a:gdLst>
                  <a:gd name="T0" fmla="*/ 0 w 193"/>
                  <a:gd name="T1" fmla="*/ 0 h 203"/>
                  <a:gd name="T2" fmla="*/ 140 w 193"/>
                  <a:gd name="T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3" h="203">
                    <a:moveTo>
                      <a:pt x="0" y="0"/>
                    </a:moveTo>
                    <a:cubicBezTo>
                      <a:pt x="38" y="22"/>
                      <a:pt x="193" y="59"/>
                      <a:pt x="140" y="203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3908425" y="6055185"/>
                <a:ext cx="376332" cy="312726"/>
              </a:xfrm>
              <a:custGeom>
                <a:avLst/>
                <a:gdLst>
                  <a:gd name="T0" fmla="*/ 44 w 127"/>
                  <a:gd name="T1" fmla="*/ 4 h 106"/>
                  <a:gd name="T2" fmla="*/ 11 w 127"/>
                  <a:gd name="T3" fmla="*/ 30 h 106"/>
                  <a:gd name="T4" fmla="*/ 29 w 127"/>
                  <a:gd name="T5" fmla="*/ 60 h 106"/>
                  <a:gd name="T6" fmla="*/ 41 w 127"/>
                  <a:gd name="T7" fmla="*/ 71 h 106"/>
                  <a:gd name="T8" fmla="*/ 92 w 127"/>
                  <a:gd name="T9" fmla="*/ 105 h 106"/>
                  <a:gd name="T10" fmla="*/ 96 w 127"/>
                  <a:gd name="T11" fmla="*/ 63 h 106"/>
                  <a:gd name="T12" fmla="*/ 74 w 127"/>
                  <a:gd name="T13" fmla="*/ 21 h 106"/>
                  <a:gd name="T14" fmla="*/ 44 w 127"/>
                  <a:gd name="T15" fmla="*/ 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106">
                    <a:moveTo>
                      <a:pt x="44" y="4"/>
                    </a:moveTo>
                    <a:cubicBezTo>
                      <a:pt x="27" y="8"/>
                      <a:pt x="16" y="22"/>
                      <a:pt x="11" y="30"/>
                    </a:cubicBezTo>
                    <a:cubicBezTo>
                      <a:pt x="0" y="49"/>
                      <a:pt x="23" y="63"/>
                      <a:pt x="29" y="60"/>
                    </a:cubicBezTo>
                    <a:cubicBezTo>
                      <a:pt x="33" y="58"/>
                      <a:pt x="39" y="57"/>
                      <a:pt x="41" y="71"/>
                    </a:cubicBezTo>
                    <a:cubicBezTo>
                      <a:pt x="43" y="86"/>
                      <a:pt x="72" y="106"/>
                      <a:pt x="92" y="105"/>
                    </a:cubicBezTo>
                    <a:cubicBezTo>
                      <a:pt x="112" y="104"/>
                      <a:pt x="127" y="72"/>
                      <a:pt x="96" y="63"/>
                    </a:cubicBezTo>
                    <a:cubicBezTo>
                      <a:pt x="74" y="56"/>
                      <a:pt x="66" y="33"/>
                      <a:pt x="74" y="21"/>
                    </a:cubicBezTo>
                    <a:cubicBezTo>
                      <a:pt x="81" y="9"/>
                      <a:pt x="60" y="0"/>
                      <a:pt x="44" y="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auto">
              <a:xfrm>
                <a:off x="3680506" y="4989796"/>
                <a:ext cx="1263273" cy="899309"/>
              </a:xfrm>
              <a:custGeom>
                <a:avLst/>
                <a:gdLst>
                  <a:gd name="T0" fmla="*/ 413 w 427"/>
                  <a:gd name="T1" fmla="*/ 0 h 304"/>
                  <a:gd name="T2" fmla="*/ 419 w 427"/>
                  <a:gd name="T3" fmla="*/ 25 h 304"/>
                  <a:gd name="T4" fmla="*/ 383 w 427"/>
                  <a:gd name="T5" fmla="*/ 256 h 304"/>
                  <a:gd name="T6" fmla="*/ 157 w 427"/>
                  <a:gd name="T7" fmla="*/ 294 h 304"/>
                  <a:gd name="T8" fmla="*/ 19 w 427"/>
                  <a:gd name="T9" fmla="*/ 89 h 304"/>
                  <a:gd name="T10" fmla="*/ 6 w 427"/>
                  <a:gd name="T11" fmla="*/ 12 h 304"/>
                  <a:gd name="T12" fmla="*/ 413 w 427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304">
                    <a:moveTo>
                      <a:pt x="413" y="0"/>
                    </a:moveTo>
                    <a:cubicBezTo>
                      <a:pt x="416" y="8"/>
                      <a:pt x="417" y="16"/>
                      <a:pt x="419" y="25"/>
                    </a:cubicBezTo>
                    <a:cubicBezTo>
                      <a:pt x="427" y="91"/>
                      <a:pt x="412" y="258"/>
                      <a:pt x="383" y="256"/>
                    </a:cubicBezTo>
                    <a:cubicBezTo>
                      <a:pt x="312" y="252"/>
                      <a:pt x="243" y="273"/>
                      <a:pt x="157" y="294"/>
                    </a:cubicBezTo>
                    <a:cubicBezTo>
                      <a:pt x="118" y="304"/>
                      <a:pt x="27" y="150"/>
                      <a:pt x="19" y="89"/>
                    </a:cubicBezTo>
                    <a:cubicBezTo>
                      <a:pt x="15" y="63"/>
                      <a:pt x="0" y="36"/>
                      <a:pt x="6" y="12"/>
                    </a:cubicBezTo>
                    <a:cubicBezTo>
                      <a:pt x="68" y="112"/>
                      <a:pt x="305" y="150"/>
                      <a:pt x="41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Freeform 72"/>
            <p:cNvSpPr>
              <a:spLocks/>
            </p:cNvSpPr>
            <p:nvPr/>
          </p:nvSpPr>
          <p:spPr bwMode="auto">
            <a:xfrm>
              <a:off x="2853870" y="4271544"/>
              <a:ext cx="1431120" cy="1095425"/>
            </a:xfrm>
            <a:custGeom>
              <a:avLst/>
              <a:gdLst>
                <a:gd name="T0" fmla="*/ 459 w 484"/>
                <a:gd name="T1" fmla="*/ 0 h 370"/>
                <a:gd name="T2" fmla="*/ 465 w 484"/>
                <a:gd name="T3" fmla="*/ 30 h 370"/>
                <a:gd name="T4" fmla="*/ 450 w 484"/>
                <a:gd name="T5" fmla="*/ 298 h 370"/>
                <a:gd name="T6" fmla="*/ 141 w 484"/>
                <a:gd name="T7" fmla="*/ 359 h 370"/>
                <a:gd name="T8" fmla="*/ 28 w 484"/>
                <a:gd name="T9" fmla="*/ 41 h 370"/>
                <a:gd name="T10" fmla="*/ 289 w 484"/>
                <a:gd name="T11" fmla="*/ 108 h 370"/>
                <a:gd name="T12" fmla="*/ 459 w 484"/>
                <a:gd name="T1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4" h="370">
                  <a:moveTo>
                    <a:pt x="459" y="0"/>
                  </a:moveTo>
                  <a:cubicBezTo>
                    <a:pt x="461" y="10"/>
                    <a:pt x="463" y="20"/>
                    <a:pt x="465" y="30"/>
                  </a:cubicBezTo>
                  <a:cubicBezTo>
                    <a:pt x="475" y="107"/>
                    <a:pt x="484" y="297"/>
                    <a:pt x="450" y="298"/>
                  </a:cubicBezTo>
                  <a:cubicBezTo>
                    <a:pt x="357" y="300"/>
                    <a:pt x="236" y="338"/>
                    <a:pt x="141" y="359"/>
                  </a:cubicBezTo>
                  <a:cubicBezTo>
                    <a:pt x="89" y="370"/>
                    <a:pt x="0" y="143"/>
                    <a:pt x="28" y="41"/>
                  </a:cubicBezTo>
                  <a:cubicBezTo>
                    <a:pt x="70" y="110"/>
                    <a:pt x="181" y="129"/>
                    <a:pt x="289" y="108"/>
                  </a:cubicBezTo>
                  <a:cubicBezTo>
                    <a:pt x="358" y="95"/>
                    <a:pt x="407" y="72"/>
                    <a:pt x="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3"/>
            <p:cNvSpPr>
              <a:spLocks/>
            </p:cNvSpPr>
            <p:nvPr/>
          </p:nvSpPr>
          <p:spPr bwMode="auto">
            <a:xfrm>
              <a:off x="3797349" y="4951767"/>
              <a:ext cx="56538" cy="231453"/>
            </a:xfrm>
            <a:custGeom>
              <a:avLst/>
              <a:gdLst>
                <a:gd name="T0" fmla="*/ 0 w 19"/>
                <a:gd name="T1" fmla="*/ 0 h 78"/>
                <a:gd name="T2" fmla="*/ 19 w 19"/>
                <a:gd name="T3" fmla="*/ 78 h 78"/>
                <a:gd name="T4" fmla="*/ 0 w 19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78">
                  <a:moveTo>
                    <a:pt x="0" y="0"/>
                  </a:moveTo>
                  <a:cubicBezTo>
                    <a:pt x="4" y="20"/>
                    <a:pt x="7" y="64"/>
                    <a:pt x="19" y="78"/>
                  </a:cubicBezTo>
                  <a:cubicBezTo>
                    <a:pt x="17" y="57"/>
                    <a:pt x="13" y="44"/>
                    <a:pt x="0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8"/>
            <p:cNvSpPr>
              <a:spLocks/>
            </p:cNvSpPr>
            <p:nvPr/>
          </p:nvSpPr>
          <p:spPr bwMode="auto">
            <a:xfrm>
              <a:off x="2915512" y="3568351"/>
              <a:ext cx="1238982" cy="726233"/>
            </a:xfrm>
            <a:custGeom>
              <a:avLst/>
              <a:gdLst>
                <a:gd name="connsiteX0" fmla="*/ 1234392 w 1238982"/>
                <a:gd name="connsiteY0" fmla="*/ 0 h 726233"/>
                <a:gd name="connsiteX1" fmla="*/ 601466 w 1238982"/>
                <a:gd name="connsiteY1" fmla="*/ 478744 h 726233"/>
                <a:gd name="connsiteX2" fmla="*/ 474814 w 1238982"/>
                <a:gd name="connsiteY2" fmla="*/ 457007 h 726233"/>
                <a:gd name="connsiteX3" fmla="*/ 451430 w 1238982"/>
                <a:gd name="connsiteY3" fmla="*/ 445285 h 726233"/>
                <a:gd name="connsiteX4" fmla="*/ 394994 w 1238982"/>
                <a:gd name="connsiteY4" fmla="*/ 532772 h 726233"/>
                <a:gd name="connsiteX5" fmla="*/ 7480 w 1238982"/>
                <a:gd name="connsiteY5" fmla="*/ 707033 h 726233"/>
                <a:gd name="connsiteX6" fmla="*/ 353284 w 1238982"/>
                <a:gd name="connsiteY6" fmla="*/ 239919 h 726233"/>
                <a:gd name="connsiteX7" fmla="*/ 357663 w 1238982"/>
                <a:gd name="connsiteY7" fmla="*/ 240502 h 726233"/>
                <a:gd name="connsiteX8" fmla="*/ 358474 w 1238982"/>
                <a:gd name="connsiteY8" fmla="*/ 238460 h 726233"/>
                <a:gd name="connsiteX9" fmla="*/ 598508 w 1238982"/>
                <a:gd name="connsiteY9" fmla="*/ 147761 h 726233"/>
                <a:gd name="connsiteX10" fmla="*/ 1234392 w 1238982"/>
                <a:gd name="connsiteY10" fmla="*/ 0 h 72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982" h="726233">
                  <a:moveTo>
                    <a:pt x="1234392" y="0"/>
                  </a:moveTo>
                  <a:cubicBezTo>
                    <a:pt x="1284671" y="398953"/>
                    <a:pt x="912014" y="496475"/>
                    <a:pt x="601466" y="478744"/>
                  </a:cubicBezTo>
                  <a:cubicBezTo>
                    <a:pt x="551926" y="475789"/>
                    <a:pt x="509872" y="468124"/>
                    <a:pt x="474814" y="457007"/>
                  </a:cubicBezTo>
                  <a:lnTo>
                    <a:pt x="451430" y="445285"/>
                  </a:lnTo>
                  <a:lnTo>
                    <a:pt x="394994" y="532772"/>
                  </a:lnTo>
                  <a:cubicBezTo>
                    <a:pt x="264159" y="716460"/>
                    <a:pt x="151619" y="755832"/>
                    <a:pt x="7480" y="707033"/>
                  </a:cubicBezTo>
                  <a:cubicBezTo>
                    <a:pt x="-35762" y="519602"/>
                    <a:pt x="112281" y="230646"/>
                    <a:pt x="353284" y="239919"/>
                  </a:cubicBezTo>
                  <a:lnTo>
                    <a:pt x="357663" y="240502"/>
                  </a:lnTo>
                  <a:lnTo>
                    <a:pt x="358474" y="238460"/>
                  </a:lnTo>
                  <a:cubicBezTo>
                    <a:pt x="397622" y="182669"/>
                    <a:pt x="482053" y="141111"/>
                    <a:pt x="598508" y="147761"/>
                  </a:cubicBezTo>
                  <a:cubicBezTo>
                    <a:pt x="832158" y="159581"/>
                    <a:pt x="1074682" y="357580"/>
                    <a:pt x="1234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3023484" y="4121364"/>
              <a:ext cx="181982" cy="236753"/>
            </a:xfrm>
            <a:custGeom>
              <a:avLst/>
              <a:gdLst>
                <a:gd name="T0" fmla="*/ 26 w 62"/>
                <a:gd name="T1" fmla="*/ 2 h 80"/>
                <a:gd name="T2" fmla="*/ 59 w 62"/>
                <a:gd name="T3" fmla="*/ 36 h 80"/>
                <a:gd name="T4" fmla="*/ 36 w 62"/>
                <a:gd name="T5" fmla="*/ 78 h 80"/>
                <a:gd name="T6" fmla="*/ 3 w 62"/>
                <a:gd name="T7" fmla="*/ 43 h 80"/>
                <a:gd name="T8" fmla="*/ 26 w 62"/>
                <a:gd name="T9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0">
                  <a:moveTo>
                    <a:pt x="26" y="2"/>
                  </a:moveTo>
                  <a:cubicBezTo>
                    <a:pt x="42" y="0"/>
                    <a:pt x="56" y="15"/>
                    <a:pt x="59" y="36"/>
                  </a:cubicBezTo>
                  <a:cubicBezTo>
                    <a:pt x="62" y="57"/>
                    <a:pt x="52" y="76"/>
                    <a:pt x="36" y="78"/>
                  </a:cubicBezTo>
                  <a:cubicBezTo>
                    <a:pt x="21" y="80"/>
                    <a:pt x="6" y="64"/>
                    <a:pt x="3" y="43"/>
                  </a:cubicBezTo>
                  <a:cubicBezTo>
                    <a:pt x="0" y="23"/>
                    <a:pt x="11" y="4"/>
                    <a:pt x="26" y="2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7"/>
            <p:cNvSpPr>
              <a:spLocks/>
            </p:cNvSpPr>
            <p:nvPr/>
          </p:nvSpPr>
          <p:spPr bwMode="auto">
            <a:xfrm>
              <a:off x="2931610" y="4389920"/>
              <a:ext cx="780932" cy="388699"/>
            </a:xfrm>
            <a:custGeom>
              <a:avLst/>
              <a:gdLst>
                <a:gd name="T0" fmla="*/ 139 w 264"/>
                <a:gd name="T1" fmla="*/ 131 h 131"/>
                <a:gd name="T2" fmla="*/ 0 w 264"/>
                <a:gd name="T3" fmla="*/ 0 h 131"/>
                <a:gd name="T4" fmla="*/ 264 w 264"/>
                <a:gd name="T5" fmla="*/ 67 h 131"/>
                <a:gd name="T6" fmla="*/ 139 w 264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131">
                  <a:moveTo>
                    <a:pt x="139" y="131"/>
                  </a:moveTo>
                  <a:cubicBezTo>
                    <a:pt x="79" y="105"/>
                    <a:pt x="28" y="61"/>
                    <a:pt x="0" y="0"/>
                  </a:cubicBezTo>
                  <a:cubicBezTo>
                    <a:pt x="84" y="130"/>
                    <a:pt x="212" y="86"/>
                    <a:pt x="264" y="67"/>
                  </a:cubicBezTo>
                  <a:cubicBezTo>
                    <a:pt x="214" y="89"/>
                    <a:pt x="186" y="100"/>
                    <a:pt x="139" y="131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2936910" y="4393454"/>
              <a:ext cx="775632" cy="363964"/>
            </a:xfrm>
            <a:custGeom>
              <a:avLst/>
              <a:gdLst>
                <a:gd name="T0" fmla="*/ 139 w 262"/>
                <a:gd name="T1" fmla="*/ 123 h 123"/>
                <a:gd name="T2" fmla="*/ 262 w 262"/>
                <a:gd name="T3" fmla="*/ 66 h 123"/>
                <a:gd name="T4" fmla="*/ 0 w 262"/>
                <a:gd name="T5" fmla="*/ 0 h 123"/>
                <a:gd name="T6" fmla="*/ 139 w 262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123">
                  <a:moveTo>
                    <a:pt x="139" y="123"/>
                  </a:moveTo>
                  <a:cubicBezTo>
                    <a:pt x="177" y="98"/>
                    <a:pt x="218" y="80"/>
                    <a:pt x="262" y="66"/>
                  </a:cubicBezTo>
                  <a:cubicBezTo>
                    <a:pt x="151" y="86"/>
                    <a:pt x="47" y="75"/>
                    <a:pt x="0" y="0"/>
                  </a:cubicBezTo>
                  <a:cubicBezTo>
                    <a:pt x="14" y="45"/>
                    <a:pt x="75" y="103"/>
                    <a:pt x="139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9"/>
            <p:cNvSpPr>
              <a:spLocks/>
            </p:cNvSpPr>
            <p:nvPr/>
          </p:nvSpPr>
          <p:spPr bwMode="auto">
            <a:xfrm>
              <a:off x="3712542" y="4271544"/>
              <a:ext cx="501775" cy="397533"/>
            </a:xfrm>
            <a:custGeom>
              <a:avLst/>
              <a:gdLst>
                <a:gd name="T0" fmla="*/ 122 w 170"/>
                <a:gd name="T1" fmla="*/ 134 h 134"/>
                <a:gd name="T2" fmla="*/ 170 w 170"/>
                <a:gd name="T3" fmla="*/ 0 h 134"/>
                <a:gd name="T4" fmla="*/ 0 w 170"/>
                <a:gd name="T5" fmla="*/ 107 h 134"/>
                <a:gd name="T6" fmla="*/ 122 w 170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4">
                  <a:moveTo>
                    <a:pt x="122" y="134"/>
                  </a:moveTo>
                  <a:cubicBezTo>
                    <a:pt x="161" y="76"/>
                    <a:pt x="170" y="48"/>
                    <a:pt x="170" y="0"/>
                  </a:cubicBezTo>
                  <a:cubicBezTo>
                    <a:pt x="148" y="80"/>
                    <a:pt x="56" y="104"/>
                    <a:pt x="0" y="107"/>
                  </a:cubicBezTo>
                  <a:cubicBezTo>
                    <a:pt x="55" y="108"/>
                    <a:pt x="93" y="122"/>
                    <a:pt x="122" y="134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0"/>
            <p:cNvSpPr>
              <a:spLocks/>
            </p:cNvSpPr>
            <p:nvPr/>
          </p:nvSpPr>
          <p:spPr bwMode="auto">
            <a:xfrm>
              <a:off x="3730210" y="4271544"/>
              <a:ext cx="498242" cy="388699"/>
            </a:xfrm>
            <a:custGeom>
              <a:avLst/>
              <a:gdLst>
                <a:gd name="T0" fmla="*/ 114 w 169"/>
                <a:gd name="T1" fmla="*/ 131 h 131"/>
                <a:gd name="T2" fmla="*/ 0 w 169"/>
                <a:gd name="T3" fmla="*/ 106 h 131"/>
                <a:gd name="T4" fmla="*/ 163 w 169"/>
                <a:gd name="T5" fmla="*/ 0 h 131"/>
                <a:gd name="T6" fmla="*/ 114 w 169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31">
                  <a:moveTo>
                    <a:pt x="114" y="131"/>
                  </a:moveTo>
                  <a:cubicBezTo>
                    <a:pt x="83" y="114"/>
                    <a:pt x="44" y="108"/>
                    <a:pt x="0" y="106"/>
                  </a:cubicBezTo>
                  <a:cubicBezTo>
                    <a:pt x="60" y="94"/>
                    <a:pt x="119" y="61"/>
                    <a:pt x="163" y="0"/>
                  </a:cubicBezTo>
                  <a:cubicBezTo>
                    <a:pt x="169" y="23"/>
                    <a:pt x="134" y="108"/>
                    <a:pt x="11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1"/>
            <p:cNvSpPr>
              <a:spLocks/>
            </p:cNvSpPr>
            <p:nvPr/>
          </p:nvSpPr>
          <p:spPr bwMode="auto">
            <a:xfrm>
              <a:off x="3664838" y="4582503"/>
              <a:ext cx="174915" cy="420502"/>
            </a:xfrm>
            <a:custGeom>
              <a:avLst/>
              <a:gdLst>
                <a:gd name="T0" fmla="*/ 32 w 59"/>
                <a:gd name="T1" fmla="*/ 6 h 142"/>
                <a:gd name="T2" fmla="*/ 35 w 59"/>
                <a:gd name="T3" fmla="*/ 33 h 142"/>
                <a:gd name="T4" fmla="*/ 34 w 59"/>
                <a:gd name="T5" fmla="*/ 45 h 142"/>
                <a:gd name="T6" fmla="*/ 58 w 59"/>
                <a:gd name="T7" fmla="*/ 118 h 142"/>
                <a:gd name="T8" fmla="*/ 49 w 59"/>
                <a:gd name="T9" fmla="*/ 140 h 142"/>
                <a:gd name="T10" fmla="*/ 30 w 59"/>
                <a:gd name="T11" fmla="*/ 126 h 142"/>
                <a:gd name="T12" fmla="*/ 19 w 59"/>
                <a:gd name="T13" fmla="*/ 48 h 142"/>
                <a:gd name="T14" fmla="*/ 10 w 59"/>
                <a:gd name="T15" fmla="*/ 36 h 142"/>
                <a:gd name="T16" fmla="*/ 6 w 59"/>
                <a:gd name="T17" fmla="*/ 10 h 142"/>
                <a:gd name="T18" fmla="*/ 32 w 59"/>
                <a:gd name="T19" fmla="*/ 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42">
                  <a:moveTo>
                    <a:pt x="32" y="6"/>
                  </a:moveTo>
                  <a:cubicBezTo>
                    <a:pt x="41" y="10"/>
                    <a:pt x="39" y="27"/>
                    <a:pt x="35" y="33"/>
                  </a:cubicBezTo>
                  <a:cubicBezTo>
                    <a:pt x="32" y="38"/>
                    <a:pt x="30" y="40"/>
                    <a:pt x="34" y="45"/>
                  </a:cubicBezTo>
                  <a:cubicBezTo>
                    <a:pt x="43" y="58"/>
                    <a:pt x="59" y="99"/>
                    <a:pt x="58" y="118"/>
                  </a:cubicBezTo>
                  <a:cubicBezTo>
                    <a:pt x="58" y="126"/>
                    <a:pt x="55" y="138"/>
                    <a:pt x="49" y="140"/>
                  </a:cubicBezTo>
                  <a:cubicBezTo>
                    <a:pt x="42" y="142"/>
                    <a:pt x="34" y="133"/>
                    <a:pt x="30" y="126"/>
                  </a:cubicBezTo>
                  <a:cubicBezTo>
                    <a:pt x="21" y="112"/>
                    <a:pt x="18" y="62"/>
                    <a:pt x="19" y="48"/>
                  </a:cubicBezTo>
                  <a:cubicBezTo>
                    <a:pt x="20" y="39"/>
                    <a:pt x="17" y="41"/>
                    <a:pt x="10" y="36"/>
                  </a:cubicBezTo>
                  <a:cubicBezTo>
                    <a:pt x="3" y="29"/>
                    <a:pt x="0" y="18"/>
                    <a:pt x="6" y="10"/>
                  </a:cubicBezTo>
                  <a:cubicBezTo>
                    <a:pt x="13" y="3"/>
                    <a:pt x="21" y="0"/>
                    <a:pt x="32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451053" y="4008288"/>
              <a:ext cx="381632" cy="136045"/>
              <a:chOff x="4176981" y="4516289"/>
              <a:chExt cx="381632" cy="136045"/>
            </a:xfrm>
            <a:solidFill>
              <a:schemeClr val="accent1"/>
            </a:solidFill>
          </p:grpSpPr>
          <p:sp>
            <p:nvSpPr>
              <p:cNvPr id="69" name="Freeform 82"/>
              <p:cNvSpPr>
                <a:spLocks/>
              </p:cNvSpPr>
              <p:nvPr/>
            </p:nvSpPr>
            <p:spPr bwMode="auto">
              <a:xfrm>
                <a:off x="4456138" y="4516289"/>
                <a:ext cx="102475" cy="77740"/>
              </a:xfrm>
              <a:custGeom>
                <a:avLst/>
                <a:gdLst>
                  <a:gd name="T0" fmla="*/ 0 w 35"/>
                  <a:gd name="T1" fmla="*/ 15 h 26"/>
                  <a:gd name="T2" fmla="*/ 35 w 35"/>
                  <a:gd name="T3" fmla="*/ 26 h 26"/>
                  <a:gd name="T4" fmla="*/ 0 w 35"/>
                  <a:gd name="T5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26">
                    <a:moveTo>
                      <a:pt x="0" y="15"/>
                    </a:moveTo>
                    <a:cubicBezTo>
                      <a:pt x="8" y="12"/>
                      <a:pt x="25" y="16"/>
                      <a:pt x="35" y="26"/>
                    </a:cubicBezTo>
                    <a:cubicBezTo>
                      <a:pt x="32" y="9"/>
                      <a:pt x="8" y="0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83"/>
              <p:cNvSpPr>
                <a:spLocks/>
              </p:cNvSpPr>
              <p:nvPr/>
            </p:nvSpPr>
            <p:spPr bwMode="auto">
              <a:xfrm>
                <a:off x="4176981" y="4555159"/>
                <a:ext cx="95408" cy="97175"/>
              </a:xfrm>
              <a:custGeom>
                <a:avLst/>
                <a:gdLst>
                  <a:gd name="T0" fmla="*/ 32 w 32"/>
                  <a:gd name="T1" fmla="*/ 13 h 33"/>
                  <a:gd name="T2" fmla="*/ 2 w 32"/>
                  <a:gd name="T3" fmla="*/ 33 h 33"/>
                  <a:gd name="T4" fmla="*/ 32 w 32"/>
                  <a:gd name="T5" fmla="*/ 1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3">
                    <a:moveTo>
                      <a:pt x="32" y="13"/>
                    </a:moveTo>
                    <a:cubicBezTo>
                      <a:pt x="24" y="12"/>
                      <a:pt x="9" y="20"/>
                      <a:pt x="2" y="33"/>
                    </a:cubicBezTo>
                    <a:cubicBezTo>
                      <a:pt x="0" y="15"/>
                      <a:pt x="21" y="0"/>
                      <a:pt x="3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Freeform 84"/>
            <p:cNvSpPr>
              <a:spLocks/>
            </p:cNvSpPr>
            <p:nvPr/>
          </p:nvSpPr>
          <p:spPr bwMode="auto">
            <a:xfrm>
              <a:off x="1786714" y="4524198"/>
              <a:ext cx="6577853" cy="697892"/>
            </a:xfrm>
            <a:custGeom>
              <a:avLst/>
              <a:gdLst>
                <a:gd name="T0" fmla="*/ 3712 w 3723"/>
                <a:gd name="T1" fmla="*/ 0 h 395"/>
                <a:gd name="T2" fmla="*/ 3723 w 3723"/>
                <a:gd name="T3" fmla="*/ 220 h 395"/>
                <a:gd name="T4" fmla="*/ 10 w 3723"/>
                <a:gd name="T5" fmla="*/ 395 h 395"/>
                <a:gd name="T6" fmla="*/ 0 w 3723"/>
                <a:gd name="T7" fmla="*/ 175 h 395"/>
                <a:gd name="T8" fmla="*/ 3712 w 372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3" h="395">
                  <a:moveTo>
                    <a:pt x="3712" y="0"/>
                  </a:moveTo>
                  <a:lnTo>
                    <a:pt x="3723" y="220"/>
                  </a:lnTo>
                  <a:lnTo>
                    <a:pt x="10" y="395"/>
                  </a:lnTo>
                  <a:lnTo>
                    <a:pt x="0" y="175"/>
                  </a:lnTo>
                  <a:lnTo>
                    <a:pt x="37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"/>
            <p:cNvSpPr>
              <a:spLocks/>
            </p:cNvSpPr>
            <p:nvPr/>
          </p:nvSpPr>
          <p:spPr bwMode="auto">
            <a:xfrm>
              <a:off x="8336297" y="4313947"/>
              <a:ext cx="1120161" cy="809201"/>
            </a:xfrm>
            <a:custGeom>
              <a:avLst/>
              <a:gdLst>
                <a:gd name="T0" fmla="*/ 0 w 634"/>
                <a:gd name="T1" fmla="*/ 0 h 458"/>
                <a:gd name="T2" fmla="*/ 634 w 634"/>
                <a:gd name="T3" fmla="*/ 175 h 458"/>
                <a:gd name="T4" fmla="*/ 21 w 634"/>
                <a:gd name="T5" fmla="*/ 458 h 458"/>
                <a:gd name="T6" fmla="*/ 0 w 634"/>
                <a:gd name="T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4" h="458">
                  <a:moveTo>
                    <a:pt x="0" y="0"/>
                  </a:moveTo>
                  <a:lnTo>
                    <a:pt x="634" y="175"/>
                  </a:lnTo>
                  <a:lnTo>
                    <a:pt x="21" y="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6"/>
            <p:cNvSpPr>
              <a:spLocks/>
            </p:cNvSpPr>
            <p:nvPr/>
          </p:nvSpPr>
          <p:spPr bwMode="auto">
            <a:xfrm>
              <a:off x="3723143" y="4142566"/>
              <a:ext cx="65372" cy="75973"/>
            </a:xfrm>
            <a:custGeom>
              <a:avLst/>
              <a:gdLst>
                <a:gd name="T0" fmla="*/ 9 w 22"/>
                <a:gd name="T1" fmla="*/ 1 h 26"/>
                <a:gd name="T2" fmla="*/ 2 w 22"/>
                <a:gd name="T3" fmla="*/ 15 h 26"/>
                <a:gd name="T4" fmla="*/ 14 w 22"/>
                <a:gd name="T5" fmla="*/ 26 h 26"/>
                <a:gd name="T6" fmla="*/ 21 w 22"/>
                <a:gd name="T7" fmla="*/ 12 h 26"/>
                <a:gd name="T8" fmla="*/ 9 w 22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9" y="1"/>
                  </a:moveTo>
                  <a:cubicBezTo>
                    <a:pt x="4" y="1"/>
                    <a:pt x="0" y="8"/>
                    <a:pt x="2" y="15"/>
                  </a:cubicBezTo>
                  <a:cubicBezTo>
                    <a:pt x="3" y="21"/>
                    <a:pt x="8" y="26"/>
                    <a:pt x="14" y="26"/>
                  </a:cubicBezTo>
                  <a:cubicBezTo>
                    <a:pt x="19" y="25"/>
                    <a:pt x="22" y="19"/>
                    <a:pt x="21" y="12"/>
                  </a:cubicBezTo>
                  <a:cubicBezTo>
                    <a:pt x="20" y="5"/>
                    <a:pt x="15" y="0"/>
                    <a:pt x="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7"/>
            <p:cNvSpPr>
              <a:spLocks/>
            </p:cNvSpPr>
            <p:nvPr/>
          </p:nvSpPr>
          <p:spPr bwMode="auto">
            <a:xfrm>
              <a:off x="3581798" y="4170835"/>
              <a:ext cx="65372" cy="77740"/>
            </a:xfrm>
            <a:custGeom>
              <a:avLst/>
              <a:gdLst>
                <a:gd name="T0" fmla="*/ 9 w 22"/>
                <a:gd name="T1" fmla="*/ 1 h 26"/>
                <a:gd name="T2" fmla="*/ 1 w 22"/>
                <a:gd name="T3" fmla="*/ 15 h 26"/>
                <a:gd name="T4" fmla="*/ 13 w 22"/>
                <a:gd name="T5" fmla="*/ 26 h 26"/>
                <a:gd name="T6" fmla="*/ 21 w 22"/>
                <a:gd name="T7" fmla="*/ 12 h 26"/>
                <a:gd name="T8" fmla="*/ 9 w 22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9" y="1"/>
                  </a:moveTo>
                  <a:cubicBezTo>
                    <a:pt x="3" y="1"/>
                    <a:pt x="0" y="8"/>
                    <a:pt x="1" y="15"/>
                  </a:cubicBezTo>
                  <a:cubicBezTo>
                    <a:pt x="3" y="21"/>
                    <a:pt x="8" y="26"/>
                    <a:pt x="13" y="26"/>
                  </a:cubicBezTo>
                  <a:cubicBezTo>
                    <a:pt x="19" y="25"/>
                    <a:pt x="22" y="19"/>
                    <a:pt x="21" y="12"/>
                  </a:cubicBezTo>
                  <a:cubicBezTo>
                    <a:pt x="19" y="5"/>
                    <a:pt x="14" y="0"/>
                    <a:pt x="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8"/>
            <p:cNvSpPr>
              <a:spLocks/>
            </p:cNvSpPr>
            <p:nvPr/>
          </p:nvSpPr>
          <p:spPr bwMode="auto">
            <a:xfrm>
              <a:off x="3560596" y="4280378"/>
              <a:ext cx="302125" cy="189049"/>
            </a:xfrm>
            <a:custGeom>
              <a:avLst/>
              <a:gdLst>
                <a:gd name="T0" fmla="*/ 0 w 102"/>
                <a:gd name="T1" fmla="*/ 30 h 64"/>
                <a:gd name="T2" fmla="*/ 102 w 102"/>
                <a:gd name="T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64">
                  <a:moveTo>
                    <a:pt x="0" y="30"/>
                  </a:moveTo>
                  <a:cubicBezTo>
                    <a:pt x="32" y="64"/>
                    <a:pt x="95" y="52"/>
                    <a:pt x="102" y="0"/>
                  </a:cubicBezTo>
                </a:path>
              </a:pathLst>
            </a:custGeom>
            <a:noFill/>
            <a:ln w="49213" cap="rnd">
              <a:solidFill>
                <a:srgbClr val="21212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9"/>
            <p:cNvSpPr>
              <a:spLocks/>
            </p:cNvSpPr>
            <p:nvPr/>
          </p:nvSpPr>
          <p:spPr bwMode="auto">
            <a:xfrm>
              <a:off x="1592364" y="5059543"/>
              <a:ext cx="1388717" cy="699659"/>
            </a:xfrm>
            <a:custGeom>
              <a:avLst/>
              <a:gdLst>
                <a:gd name="T0" fmla="*/ 470 w 470"/>
                <a:gd name="T1" fmla="*/ 0 h 237"/>
                <a:gd name="T2" fmla="*/ 179 w 470"/>
                <a:gd name="T3" fmla="*/ 227 h 237"/>
                <a:gd name="T4" fmla="*/ 94 w 470"/>
                <a:gd name="T5" fmla="*/ 17 h 237"/>
                <a:gd name="T6" fmla="*/ 470 w 470"/>
                <a:gd name="T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237">
                  <a:moveTo>
                    <a:pt x="470" y="0"/>
                  </a:moveTo>
                  <a:cubicBezTo>
                    <a:pt x="432" y="69"/>
                    <a:pt x="295" y="216"/>
                    <a:pt x="179" y="227"/>
                  </a:cubicBezTo>
                  <a:cubicBezTo>
                    <a:pt x="62" y="237"/>
                    <a:pt x="0" y="141"/>
                    <a:pt x="94" y="17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0"/>
            <p:cNvSpPr>
              <a:spLocks/>
            </p:cNvSpPr>
            <p:nvPr/>
          </p:nvSpPr>
          <p:spPr bwMode="auto">
            <a:xfrm>
              <a:off x="1535826" y="4328082"/>
              <a:ext cx="1422286" cy="641354"/>
            </a:xfrm>
            <a:custGeom>
              <a:avLst/>
              <a:gdLst>
                <a:gd name="T0" fmla="*/ 481 w 481"/>
                <a:gd name="T1" fmla="*/ 199 h 217"/>
                <a:gd name="T2" fmla="*/ 171 w 481"/>
                <a:gd name="T3" fmla="*/ 1 h 217"/>
                <a:gd name="T4" fmla="*/ 105 w 481"/>
                <a:gd name="T5" fmla="*/ 217 h 217"/>
                <a:gd name="T6" fmla="*/ 481 w 481"/>
                <a:gd name="T7" fmla="*/ 19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217">
                  <a:moveTo>
                    <a:pt x="481" y="199"/>
                  </a:moveTo>
                  <a:cubicBezTo>
                    <a:pt x="437" y="134"/>
                    <a:pt x="287" y="0"/>
                    <a:pt x="171" y="1"/>
                  </a:cubicBezTo>
                  <a:cubicBezTo>
                    <a:pt x="53" y="1"/>
                    <a:pt x="0" y="102"/>
                    <a:pt x="105" y="217"/>
                  </a:cubicBezTo>
                  <a:lnTo>
                    <a:pt x="481" y="19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/>
            </p:cNvSpPr>
            <p:nvPr/>
          </p:nvSpPr>
          <p:spPr bwMode="auto">
            <a:xfrm>
              <a:off x="2906874" y="5017140"/>
              <a:ext cx="323327" cy="266789"/>
            </a:xfrm>
            <a:custGeom>
              <a:avLst/>
              <a:gdLst>
                <a:gd name="T0" fmla="*/ 52 w 109"/>
                <a:gd name="T1" fmla="*/ 19 h 90"/>
                <a:gd name="T2" fmla="*/ 87 w 109"/>
                <a:gd name="T3" fmla="*/ 36 h 90"/>
                <a:gd name="T4" fmla="*/ 75 w 109"/>
                <a:gd name="T5" fmla="*/ 47 h 90"/>
                <a:gd name="T6" fmla="*/ 67 w 109"/>
                <a:gd name="T7" fmla="*/ 64 h 90"/>
                <a:gd name="T8" fmla="*/ 49 w 109"/>
                <a:gd name="T9" fmla="*/ 75 h 90"/>
                <a:gd name="T10" fmla="*/ 31 w 109"/>
                <a:gd name="T11" fmla="*/ 74 h 90"/>
                <a:gd name="T12" fmla="*/ 7 w 109"/>
                <a:gd name="T13" fmla="*/ 35 h 90"/>
                <a:gd name="T14" fmla="*/ 25 w 109"/>
                <a:gd name="T15" fmla="*/ 1 h 90"/>
                <a:gd name="T16" fmla="*/ 52 w 109"/>
                <a:gd name="T17" fmla="*/ 1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90">
                  <a:moveTo>
                    <a:pt x="52" y="19"/>
                  </a:moveTo>
                  <a:cubicBezTo>
                    <a:pt x="63" y="20"/>
                    <a:pt x="109" y="24"/>
                    <a:pt x="87" y="36"/>
                  </a:cubicBezTo>
                  <a:cubicBezTo>
                    <a:pt x="82" y="39"/>
                    <a:pt x="66" y="31"/>
                    <a:pt x="75" y="47"/>
                  </a:cubicBezTo>
                  <a:cubicBezTo>
                    <a:pt x="91" y="65"/>
                    <a:pt x="69" y="69"/>
                    <a:pt x="67" y="64"/>
                  </a:cubicBezTo>
                  <a:cubicBezTo>
                    <a:pt x="71" y="73"/>
                    <a:pt x="60" y="84"/>
                    <a:pt x="49" y="75"/>
                  </a:cubicBezTo>
                  <a:cubicBezTo>
                    <a:pt x="50" y="83"/>
                    <a:pt x="40" y="90"/>
                    <a:pt x="31" y="74"/>
                  </a:cubicBezTo>
                  <a:cubicBezTo>
                    <a:pt x="22" y="57"/>
                    <a:pt x="19" y="52"/>
                    <a:pt x="7" y="35"/>
                  </a:cubicBezTo>
                  <a:cubicBezTo>
                    <a:pt x="0" y="25"/>
                    <a:pt x="15" y="3"/>
                    <a:pt x="25" y="1"/>
                  </a:cubicBezTo>
                  <a:cubicBezTo>
                    <a:pt x="34" y="0"/>
                    <a:pt x="38" y="18"/>
                    <a:pt x="52" y="19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2"/>
            <p:cNvSpPr>
              <a:spLocks/>
            </p:cNvSpPr>
            <p:nvPr/>
          </p:nvSpPr>
          <p:spPr bwMode="auto">
            <a:xfrm>
              <a:off x="2753161" y="4487095"/>
              <a:ext cx="326861" cy="706726"/>
            </a:xfrm>
            <a:custGeom>
              <a:avLst/>
              <a:gdLst>
                <a:gd name="T0" fmla="*/ 121 w 185"/>
                <a:gd name="T1" fmla="*/ 400 h 400"/>
                <a:gd name="T2" fmla="*/ 94 w 185"/>
                <a:gd name="T3" fmla="*/ 380 h 400"/>
                <a:gd name="T4" fmla="*/ 71 w 185"/>
                <a:gd name="T5" fmla="*/ 359 h 400"/>
                <a:gd name="T6" fmla="*/ 49 w 185"/>
                <a:gd name="T7" fmla="*/ 337 h 400"/>
                <a:gd name="T8" fmla="*/ 32 w 185"/>
                <a:gd name="T9" fmla="*/ 315 h 400"/>
                <a:gd name="T10" fmla="*/ 17 w 185"/>
                <a:gd name="T11" fmla="*/ 290 h 400"/>
                <a:gd name="T12" fmla="*/ 7 w 185"/>
                <a:gd name="T13" fmla="*/ 265 h 400"/>
                <a:gd name="T14" fmla="*/ 2 w 185"/>
                <a:gd name="T15" fmla="*/ 238 h 400"/>
                <a:gd name="T16" fmla="*/ 0 w 185"/>
                <a:gd name="T17" fmla="*/ 211 h 400"/>
                <a:gd name="T18" fmla="*/ 2 w 185"/>
                <a:gd name="T19" fmla="*/ 185 h 400"/>
                <a:gd name="T20" fmla="*/ 9 w 185"/>
                <a:gd name="T21" fmla="*/ 158 h 400"/>
                <a:gd name="T22" fmla="*/ 21 w 185"/>
                <a:gd name="T23" fmla="*/ 131 h 400"/>
                <a:gd name="T24" fmla="*/ 34 w 185"/>
                <a:gd name="T25" fmla="*/ 104 h 400"/>
                <a:gd name="T26" fmla="*/ 51 w 185"/>
                <a:gd name="T27" fmla="*/ 79 h 400"/>
                <a:gd name="T28" fmla="*/ 71 w 185"/>
                <a:gd name="T29" fmla="*/ 54 h 400"/>
                <a:gd name="T30" fmla="*/ 94 w 185"/>
                <a:gd name="T31" fmla="*/ 27 h 400"/>
                <a:gd name="T32" fmla="*/ 119 w 185"/>
                <a:gd name="T33" fmla="*/ 0 h 400"/>
                <a:gd name="T34" fmla="*/ 173 w 185"/>
                <a:gd name="T35" fmla="*/ 79 h 400"/>
                <a:gd name="T36" fmla="*/ 151 w 185"/>
                <a:gd name="T37" fmla="*/ 101 h 400"/>
                <a:gd name="T38" fmla="*/ 134 w 185"/>
                <a:gd name="T39" fmla="*/ 123 h 400"/>
                <a:gd name="T40" fmla="*/ 119 w 185"/>
                <a:gd name="T41" fmla="*/ 143 h 400"/>
                <a:gd name="T42" fmla="*/ 108 w 185"/>
                <a:gd name="T43" fmla="*/ 161 h 400"/>
                <a:gd name="T44" fmla="*/ 101 w 185"/>
                <a:gd name="T45" fmla="*/ 178 h 400"/>
                <a:gd name="T46" fmla="*/ 96 w 185"/>
                <a:gd name="T47" fmla="*/ 193 h 400"/>
                <a:gd name="T48" fmla="*/ 92 w 185"/>
                <a:gd name="T49" fmla="*/ 206 h 400"/>
                <a:gd name="T50" fmla="*/ 92 w 185"/>
                <a:gd name="T51" fmla="*/ 220 h 400"/>
                <a:gd name="T52" fmla="*/ 94 w 185"/>
                <a:gd name="T53" fmla="*/ 231 h 400"/>
                <a:gd name="T54" fmla="*/ 98 w 185"/>
                <a:gd name="T55" fmla="*/ 243 h 400"/>
                <a:gd name="T56" fmla="*/ 104 w 185"/>
                <a:gd name="T57" fmla="*/ 255 h 400"/>
                <a:gd name="T58" fmla="*/ 114 w 185"/>
                <a:gd name="T59" fmla="*/ 270 h 400"/>
                <a:gd name="T60" fmla="*/ 126 w 185"/>
                <a:gd name="T61" fmla="*/ 283 h 400"/>
                <a:gd name="T62" fmla="*/ 143 w 185"/>
                <a:gd name="T63" fmla="*/ 300 h 400"/>
                <a:gd name="T64" fmla="*/ 163 w 185"/>
                <a:gd name="T65" fmla="*/ 31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400">
                  <a:moveTo>
                    <a:pt x="174" y="324"/>
                  </a:moveTo>
                  <a:lnTo>
                    <a:pt x="121" y="400"/>
                  </a:lnTo>
                  <a:lnTo>
                    <a:pt x="108" y="390"/>
                  </a:lnTo>
                  <a:lnTo>
                    <a:pt x="94" y="380"/>
                  </a:lnTo>
                  <a:lnTo>
                    <a:pt x="82" y="369"/>
                  </a:lnTo>
                  <a:lnTo>
                    <a:pt x="71" y="359"/>
                  </a:lnTo>
                  <a:lnTo>
                    <a:pt x="59" y="349"/>
                  </a:lnTo>
                  <a:lnTo>
                    <a:pt x="49" y="337"/>
                  </a:lnTo>
                  <a:lnTo>
                    <a:pt x="41" y="327"/>
                  </a:lnTo>
                  <a:lnTo>
                    <a:pt x="32" y="315"/>
                  </a:lnTo>
                  <a:lnTo>
                    <a:pt x="24" y="303"/>
                  </a:lnTo>
                  <a:lnTo>
                    <a:pt x="17" y="290"/>
                  </a:lnTo>
                  <a:lnTo>
                    <a:pt x="12" y="278"/>
                  </a:lnTo>
                  <a:lnTo>
                    <a:pt x="7" y="265"/>
                  </a:lnTo>
                  <a:lnTo>
                    <a:pt x="4" y="252"/>
                  </a:lnTo>
                  <a:lnTo>
                    <a:pt x="2" y="238"/>
                  </a:lnTo>
                  <a:lnTo>
                    <a:pt x="0" y="225"/>
                  </a:lnTo>
                  <a:lnTo>
                    <a:pt x="0" y="211"/>
                  </a:lnTo>
                  <a:lnTo>
                    <a:pt x="0" y="198"/>
                  </a:lnTo>
                  <a:lnTo>
                    <a:pt x="2" y="185"/>
                  </a:lnTo>
                  <a:lnTo>
                    <a:pt x="5" y="171"/>
                  </a:lnTo>
                  <a:lnTo>
                    <a:pt x="9" y="158"/>
                  </a:lnTo>
                  <a:lnTo>
                    <a:pt x="14" y="144"/>
                  </a:lnTo>
                  <a:lnTo>
                    <a:pt x="21" y="131"/>
                  </a:lnTo>
                  <a:lnTo>
                    <a:pt x="27" y="118"/>
                  </a:lnTo>
                  <a:lnTo>
                    <a:pt x="34" y="104"/>
                  </a:lnTo>
                  <a:lnTo>
                    <a:pt x="42" y="93"/>
                  </a:lnTo>
                  <a:lnTo>
                    <a:pt x="51" y="79"/>
                  </a:lnTo>
                  <a:lnTo>
                    <a:pt x="61" y="66"/>
                  </a:lnTo>
                  <a:lnTo>
                    <a:pt x="71" y="54"/>
                  </a:lnTo>
                  <a:lnTo>
                    <a:pt x="82" y="41"/>
                  </a:lnTo>
                  <a:lnTo>
                    <a:pt x="94" y="27"/>
                  </a:lnTo>
                  <a:lnTo>
                    <a:pt x="106" y="14"/>
                  </a:lnTo>
                  <a:lnTo>
                    <a:pt x="119" y="0"/>
                  </a:lnTo>
                  <a:lnTo>
                    <a:pt x="185" y="66"/>
                  </a:lnTo>
                  <a:lnTo>
                    <a:pt x="173" y="79"/>
                  </a:lnTo>
                  <a:lnTo>
                    <a:pt x="161" y="89"/>
                  </a:lnTo>
                  <a:lnTo>
                    <a:pt x="151" y="101"/>
                  </a:lnTo>
                  <a:lnTo>
                    <a:pt x="143" y="113"/>
                  </a:lnTo>
                  <a:lnTo>
                    <a:pt x="134" y="123"/>
                  </a:lnTo>
                  <a:lnTo>
                    <a:pt x="126" y="133"/>
                  </a:lnTo>
                  <a:lnTo>
                    <a:pt x="119" y="143"/>
                  </a:lnTo>
                  <a:lnTo>
                    <a:pt x="113" y="153"/>
                  </a:lnTo>
                  <a:lnTo>
                    <a:pt x="108" y="161"/>
                  </a:lnTo>
                  <a:lnTo>
                    <a:pt x="104" y="170"/>
                  </a:lnTo>
                  <a:lnTo>
                    <a:pt x="101" y="178"/>
                  </a:lnTo>
                  <a:lnTo>
                    <a:pt x="98" y="186"/>
                  </a:lnTo>
                  <a:lnTo>
                    <a:pt x="96" y="193"/>
                  </a:lnTo>
                  <a:lnTo>
                    <a:pt x="94" y="200"/>
                  </a:lnTo>
                  <a:lnTo>
                    <a:pt x="92" y="206"/>
                  </a:lnTo>
                  <a:lnTo>
                    <a:pt x="92" y="213"/>
                  </a:lnTo>
                  <a:lnTo>
                    <a:pt x="92" y="220"/>
                  </a:lnTo>
                  <a:lnTo>
                    <a:pt x="92" y="225"/>
                  </a:lnTo>
                  <a:lnTo>
                    <a:pt x="94" y="231"/>
                  </a:lnTo>
                  <a:lnTo>
                    <a:pt x="96" y="236"/>
                  </a:lnTo>
                  <a:lnTo>
                    <a:pt x="98" y="243"/>
                  </a:lnTo>
                  <a:lnTo>
                    <a:pt x="101" y="250"/>
                  </a:lnTo>
                  <a:lnTo>
                    <a:pt x="104" y="255"/>
                  </a:lnTo>
                  <a:lnTo>
                    <a:pt x="109" y="263"/>
                  </a:lnTo>
                  <a:lnTo>
                    <a:pt x="114" y="270"/>
                  </a:lnTo>
                  <a:lnTo>
                    <a:pt x="119" y="277"/>
                  </a:lnTo>
                  <a:lnTo>
                    <a:pt x="126" y="283"/>
                  </a:lnTo>
                  <a:lnTo>
                    <a:pt x="134" y="292"/>
                  </a:lnTo>
                  <a:lnTo>
                    <a:pt x="143" y="300"/>
                  </a:lnTo>
                  <a:lnTo>
                    <a:pt x="153" y="308"/>
                  </a:lnTo>
                  <a:lnTo>
                    <a:pt x="163" y="315"/>
                  </a:lnTo>
                  <a:lnTo>
                    <a:pt x="174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3"/>
            <p:cNvSpPr>
              <a:spLocks/>
            </p:cNvSpPr>
            <p:nvPr/>
          </p:nvSpPr>
          <p:spPr bwMode="auto">
            <a:xfrm>
              <a:off x="4380398" y="5031274"/>
              <a:ext cx="180215" cy="157247"/>
            </a:xfrm>
            <a:custGeom>
              <a:avLst/>
              <a:gdLst>
                <a:gd name="T0" fmla="*/ 61 w 61"/>
                <a:gd name="T1" fmla="*/ 18 h 53"/>
                <a:gd name="T2" fmla="*/ 39 w 61"/>
                <a:gd name="T3" fmla="*/ 10 h 53"/>
                <a:gd name="T4" fmla="*/ 21 w 61"/>
                <a:gd name="T5" fmla="*/ 21 h 53"/>
                <a:gd name="T6" fmla="*/ 18 w 61"/>
                <a:gd name="T7" fmla="*/ 25 h 53"/>
                <a:gd name="T8" fmla="*/ 7 w 61"/>
                <a:gd name="T9" fmla="*/ 34 h 53"/>
                <a:gd name="T10" fmla="*/ 61 w 61"/>
                <a:gd name="T11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61" y="18"/>
                  </a:moveTo>
                  <a:cubicBezTo>
                    <a:pt x="55" y="1"/>
                    <a:pt x="40" y="0"/>
                    <a:pt x="39" y="10"/>
                  </a:cubicBezTo>
                  <a:cubicBezTo>
                    <a:pt x="37" y="20"/>
                    <a:pt x="23" y="5"/>
                    <a:pt x="21" y="21"/>
                  </a:cubicBezTo>
                  <a:cubicBezTo>
                    <a:pt x="21" y="23"/>
                    <a:pt x="21" y="26"/>
                    <a:pt x="18" y="25"/>
                  </a:cubicBezTo>
                  <a:cubicBezTo>
                    <a:pt x="13" y="22"/>
                    <a:pt x="0" y="22"/>
                    <a:pt x="7" y="34"/>
                  </a:cubicBezTo>
                  <a:cubicBezTo>
                    <a:pt x="18" y="53"/>
                    <a:pt x="56" y="37"/>
                    <a:pt x="61" y="18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4"/>
            <p:cNvSpPr>
              <a:spLocks/>
            </p:cNvSpPr>
            <p:nvPr/>
          </p:nvSpPr>
          <p:spPr bwMode="auto">
            <a:xfrm>
              <a:off x="4728461" y="4934099"/>
              <a:ext cx="319794" cy="266789"/>
            </a:xfrm>
            <a:custGeom>
              <a:avLst/>
              <a:gdLst>
                <a:gd name="T0" fmla="*/ 51 w 108"/>
                <a:gd name="T1" fmla="*/ 19 h 90"/>
                <a:gd name="T2" fmla="*/ 87 w 108"/>
                <a:gd name="T3" fmla="*/ 36 h 90"/>
                <a:gd name="T4" fmla="*/ 74 w 108"/>
                <a:gd name="T5" fmla="*/ 47 h 90"/>
                <a:gd name="T6" fmla="*/ 66 w 108"/>
                <a:gd name="T7" fmla="*/ 65 h 90"/>
                <a:gd name="T8" fmla="*/ 48 w 108"/>
                <a:gd name="T9" fmla="*/ 76 h 90"/>
                <a:gd name="T10" fmla="*/ 31 w 108"/>
                <a:gd name="T11" fmla="*/ 75 h 90"/>
                <a:gd name="T12" fmla="*/ 6 w 108"/>
                <a:gd name="T13" fmla="*/ 35 h 90"/>
                <a:gd name="T14" fmla="*/ 24 w 108"/>
                <a:gd name="T15" fmla="*/ 2 h 90"/>
                <a:gd name="T16" fmla="*/ 51 w 108"/>
                <a:gd name="T17" fmla="*/ 1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90">
                  <a:moveTo>
                    <a:pt x="51" y="19"/>
                  </a:moveTo>
                  <a:cubicBezTo>
                    <a:pt x="63" y="20"/>
                    <a:pt x="108" y="24"/>
                    <a:pt x="87" y="36"/>
                  </a:cubicBezTo>
                  <a:cubicBezTo>
                    <a:pt x="81" y="39"/>
                    <a:pt x="66" y="31"/>
                    <a:pt x="74" y="47"/>
                  </a:cubicBezTo>
                  <a:cubicBezTo>
                    <a:pt x="90" y="66"/>
                    <a:pt x="69" y="70"/>
                    <a:pt x="66" y="65"/>
                  </a:cubicBezTo>
                  <a:cubicBezTo>
                    <a:pt x="70" y="73"/>
                    <a:pt x="59" y="85"/>
                    <a:pt x="48" y="76"/>
                  </a:cubicBezTo>
                  <a:cubicBezTo>
                    <a:pt x="50" y="83"/>
                    <a:pt x="39" y="90"/>
                    <a:pt x="31" y="75"/>
                  </a:cubicBezTo>
                  <a:cubicBezTo>
                    <a:pt x="21" y="58"/>
                    <a:pt x="18" y="52"/>
                    <a:pt x="6" y="35"/>
                  </a:cubicBezTo>
                  <a:cubicBezTo>
                    <a:pt x="0" y="25"/>
                    <a:pt x="14" y="3"/>
                    <a:pt x="24" y="2"/>
                  </a:cubicBezTo>
                  <a:cubicBezTo>
                    <a:pt x="33" y="0"/>
                    <a:pt x="37" y="18"/>
                    <a:pt x="51" y="19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5"/>
            <p:cNvSpPr>
              <a:spLocks/>
            </p:cNvSpPr>
            <p:nvPr/>
          </p:nvSpPr>
          <p:spPr bwMode="auto">
            <a:xfrm>
              <a:off x="4572981" y="4405821"/>
              <a:ext cx="325094" cy="706726"/>
            </a:xfrm>
            <a:custGeom>
              <a:avLst/>
              <a:gdLst>
                <a:gd name="T0" fmla="*/ 120 w 184"/>
                <a:gd name="T1" fmla="*/ 400 h 400"/>
                <a:gd name="T2" fmla="*/ 93 w 184"/>
                <a:gd name="T3" fmla="*/ 380 h 400"/>
                <a:gd name="T4" fmla="*/ 70 w 184"/>
                <a:gd name="T5" fmla="*/ 358 h 400"/>
                <a:gd name="T6" fmla="*/ 50 w 184"/>
                <a:gd name="T7" fmla="*/ 336 h 400"/>
                <a:gd name="T8" fmla="*/ 31 w 184"/>
                <a:gd name="T9" fmla="*/ 314 h 400"/>
                <a:gd name="T10" fmla="*/ 18 w 184"/>
                <a:gd name="T11" fmla="*/ 289 h 400"/>
                <a:gd name="T12" fmla="*/ 8 w 184"/>
                <a:gd name="T13" fmla="*/ 264 h 400"/>
                <a:gd name="T14" fmla="*/ 1 w 184"/>
                <a:gd name="T15" fmla="*/ 237 h 400"/>
                <a:gd name="T16" fmla="*/ 0 w 184"/>
                <a:gd name="T17" fmla="*/ 211 h 400"/>
                <a:gd name="T18" fmla="*/ 3 w 184"/>
                <a:gd name="T19" fmla="*/ 184 h 400"/>
                <a:gd name="T20" fmla="*/ 10 w 184"/>
                <a:gd name="T21" fmla="*/ 157 h 400"/>
                <a:gd name="T22" fmla="*/ 20 w 184"/>
                <a:gd name="T23" fmla="*/ 130 h 400"/>
                <a:gd name="T24" fmla="*/ 33 w 184"/>
                <a:gd name="T25" fmla="*/ 103 h 400"/>
                <a:gd name="T26" fmla="*/ 50 w 184"/>
                <a:gd name="T27" fmla="*/ 78 h 400"/>
                <a:gd name="T28" fmla="*/ 70 w 184"/>
                <a:gd name="T29" fmla="*/ 53 h 400"/>
                <a:gd name="T30" fmla="*/ 93 w 184"/>
                <a:gd name="T31" fmla="*/ 26 h 400"/>
                <a:gd name="T32" fmla="*/ 118 w 184"/>
                <a:gd name="T33" fmla="*/ 0 h 400"/>
                <a:gd name="T34" fmla="*/ 172 w 184"/>
                <a:gd name="T35" fmla="*/ 78 h 400"/>
                <a:gd name="T36" fmla="*/ 152 w 184"/>
                <a:gd name="T37" fmla="*/ 100 h 400"/>
                <a:gd name="T38" fmla="*/ 133 w 184"/>
                <a:gd name="T39" fmla="*/ 122 h 400"/>
                <a:gd name="T40" fmla="*/ 118 w 184"/>
                <a:gd name="T41" fmla="*/ 142 h 400"/>
                <a:gd name="T42" fmla="*/ 108 w 184"/>
                <a:gd name="T43" fmla="*/ 160 h 400"/>
                <a:gd name="T44" fmla="*/ 100 w 184"/>
                <a:gd name="T45" fmla="*/ 177 h 400"/>
                <a:gd name="T46" fmla="*/ 95 w 184"/>
                <a:gd name="T47" fmla="*/ 192 h 400"/>
                <a:gd name="T48" fmla="*/ 92 w 184"/>
                <a:gd name="T49" fmla="*/ 205 h 400"/>
                <a:gd name="T50" fmla="*/ 92 w 184"/>
                <a:gd name="T51" fmla="*/ 219 h 400"/>
                <a:gd name="T52" fmla="*/ 93 w 184"/>
                <a:gd name="T53" fmla="*/ 231 h 400"/>
                <a:gd name="T54" fmla="*/ 98 w 184"/>
                <a:gd name="T55" fmla="*/ 242 h 400"/>
                <a:gd name="T56" fmla="*/ 103 w 184"/>
                <a:gd name="T57" fmla="*/ 256 h 400"/>
                <a:gd name="T58" fmla="*/ 113 w 184"/>
                <a:gd name="T59" fmla="*/ 269 h 400"/>
                <a:gd name="T60" fmla="*/ 127 w 184"/>
                <a:gd name="T61" fmla="*/ 284 h 400"/>
                <a:gd name="T62" fmla="*/ 142 w 184"/>
                <a:gd name="T63" fmla="*/ 299 h 400"/>
                <a:gd name="T64" fmla="*/ 162 w 184"/>
                <a:gd name="T65" fmla="*/ 31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400">
                  <a:moveTo>
                    <a:pt x="174" y="324"/>
                  </a:moveTo>
                  <a:lnTo>
                    <a:pt x="120" y="400"/>
                  </a:lnTo>
                  <a:lnTo>
                    <a:pt x="107" y="390"/>
                  </a:lnTo>
                  <a:lnTo>
                    <a:pt x="93" y="380"/>
                  </a:lnTo>
                  <a:lnTo>
                    <a:pt x="81" y="370"/>
                  </a:lnTo>
                  <a:lnTo>
                    <a:pt x="70" y="358"/>
                  </a:lnTo>
                  <a:lnTo>
                    <a:pt x="60" y="348"/>
                  </a:lnTo>
                  <a:lnTo>
                    <a:pt x="50" y="336"/>
                  </a:lnTo>
                  <a:lnTo>
                    <a:pt x="40" y="326"/>
                  </a:lnTo>
                  <a:lnTo>
                    <a:pt x="31" y="314"/>
                  </a:lnTo>
                  <a:lnTo>
                    <a:pt x="25" y="303"/>
                  </a:lnTo>
                  <a:lnTo>
                    <a:pt x="18" y="289"/>
                  </a:lnTo>
                  <a:lnTo>
                    <a:pt x="11" y="277"/>
                  </a:lnTo>
                  <a:lnTo>
                    <a:pt x="8" y="264"/>
                  </a:lnTo>
                  <a:lnTo>
                    <a:pt x="3" y="251"/>
                  </a:lnTo>
                  <a:lnTo>
                    <a:pt x="1" y="237"/>
                  </a:lnTo>
                  <a:lnTo>
                    <a:pt x="0" y="224"/>
                  </a:lnTo>
                  <a:lnTo>
                    <a:pt x="0" y="211"/>
                  </a:lnTo>
                  <a:lnTo>
                    <a:pt x="0" y="197"/>
                  </a:lnTo>
                  <a:lnTo>
                    <a:pt x="3" y="184"/>
                  </a:lnTo>
                  <a:lnTo>
                    <a:pt x="5" y="170"/>
                  </a:lnTo>
                  <a:lnTo>
                    <a:pt x="10" y="157"/>
                  </a:lnTo>
                  <a:lnTo>
                    <a:pt x="15" y="144"/>
                  </a:lnTo>
                  <a:lnTo>
                    <a:pt x="20" y="130"/>
                  </a:lnTo>
                  <a:lnTo>
                    <a:pt x="26" y="117"/>
                  </a:lnTo>
                  <a:lnTo>
                    <a:pt x="33" y="103"/>
                  </a:lnTo>
                  <a:lnTo>
                    <a:pt x="41" y="92"/>
                  </a:lnTo>
                  <a:lnTo>
                    <a:pt x="50" y="78"/>
                  </a:lnTo>
                  <a:lnTo>
                    <a:pt x="60" y="65"/>
                  </a:lnTo>
                  <a:lnTo>
                    <a:pt x="70" y="53"/>
                  </a:lnTo>
                  <a:lnTo>
                    <a:pt x="81" y="40"/>
                  </a:lnTo>
                  <a:lnTo>
                    <a:pt x="93" y="26"/>
                  </a:lnTo>
                  <a:lnTo>
                    <a:pt x="105" y="13"/>
                  </a:lnTo>
                  <a:lnTo>
                    <a:pt x="118" y="0"/>
                  </a:lnTo>
                  <a:lnTo>
                    <a:pt x="184" y="67"/>
                  </a:lnTo>
                  <a:lnTo>
                    <a:pt x="172" y="78"/>
                  </a:lnTo>
                  <a:lnTo>
                    <a:pt x="162" y="90"/>
                  </a:lnTo>
                  <a:lnTo>
                    <a:pt x="152" y="100"/>
                  </a:lnTo>
                  <a:lnTo>
                    <a:pt x="142" y="112"/>
                  </a:lnTo>
                  <a:lnTo>
                    <a:pt x="133" y="122"/>
                  </a:lnTo>
                  <a:lnTo>
                    <a:pt x="125" y="132"/>
                  </a:lnTo>
                  <a:lnTo>
                    <a:pt x="118" y="142"/>
                  </a:lnTo>
                  <a:lnTo>
                    <a:pt x="113" y="152"/>
                  </a:lnTo>
                  <a:lnTo>
                    <a:pt x="108" y="160"/>
                  </a:lnTo>
                  <a:lnTo>
                    <a:pt x="103" y="169"/>
                  </a:lnTo>
                  <a:lnTo>
                    <a:pt x="100" y="177"/>
                  </a:lnTo>
                  <a:lnTo>
                    <a:pt x="97" y="185"/>
                  </a:lnTo>
                  <a:lnTo>
                    <a:pt x="95" y="192"/>
                  </a:lnTo>
                  <a:lnTo>
                    <a:pt x="93" y="200"/>
                  </a:lnTo>
                  <a:lnTo>
                    <a:pt x="92" y="205"/>
                  </a:lnTo>
                  <a:lnTo>
                    <a:pt x="92" y="212"/>
                  </a:lnTo>
                  <a:lnTo>
                    <a:pt x="92" y="219"/>
                  </a:lnTo>
                  <a:lnTo>
                    <a:pt x="93" y="224"/>
                  </a:lnTo>
                  <a:lnTo>
                    <a:pt x="93" y="231"/>
                  </a:lnTo>
                  <a:lnTo>
                    <a:pt x="95" y="236"/>
                  </a:lnTo>
                  <a:lnTo>
                    <a:pt x="98" y="242"/>
                  </a:lnTo>
                  <a:lnTo>
                    <a:pt x="100" y="249"/>
                  </a:lnTo>
                  <a:lnTo>
                    <a:pt x="103" y="256"/>
                  </a:lnTo>
                  <a:lnTo>
                    <a:pt x="108" y="262"/>
                  </a:lnTo>
                  <a:lnTo>
                    <a:pt x="113" y="269"/>
                  </a:lnTo>
                  <a:lnTo>
                    <a:pt x="120" y="276"/>
                  </a:lnTo>
                  <a:lnTo>
                    <a:pt x="127" y="284"/>
                  </a:lnTo>
                  <a:lnTo>
                    <a:pt x="133" y="291"/>
                  </a:lnTo>
                  <a:lnTo>
                    <a:pt x="142" y="299"/>
                  </a:lnTo>
                  <a:lnTo>
                    <a:pt x="152" y="308"/>
                  </a:lnTo>
                  <a:lnTo>
                    <a:pt x="162" y="316"/>
                  </a:lnTo>
                  <a:lnTo>
                    <a:pt x="174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6"/>
            <p:cNvSpPr>
              <a:spLocks/>
            </p:cNvSpPr>
            <p:nvPr/>
          </p:nvSpPr>
          <p:spPr bwMode="auto">
            <a:xfrm>
              <a:off x="6198451" y="4951767"/>
              <a:ext cx="180215" cy="153713"/>
            </a:xfrm>
            <a:custGeom>
              <a:avLst/>
              <a:gdLst>
                <a:gd name="T0" fmla="*/ 61 w 61"/>
                <a:gd name="T1" fmla="*/ 17 h 52"/>
                <a:gd name="T2" fmla="*/ 39 w 61"/>
                <a:gd name="T3" fmla="*/ 9 h 52"/>
                <a:gd name="T4" fmla="*/ 22 w 61"/>
                <a:gd name="T5" fmla="*/ 20 h 52"/>
                <a:gd name="T6" fmla="*/ 18 w 61"/>
                <a:gd name="T7" fmla="*/ 24 h 52"/>
                <a:gd name="T8" fmla="*/ 7 w 61"/>
                <a:gd name="T9" fmla="*/ 33 h 52"/>
                <a:gd name="T10" fmla="*/ 61 w 61"/>
                <a:gd name="T1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2">
                  <a:moveTo>
                    <a:pt x="61" y="17"/>
                  </a:moveTo>
                  <a:cubicBezTo>
                    <a:pt x="55" y="0"/>
                    <a:pt x="40" y="0"/>
                    <a:pt x="39" y="9"/>
                  </a:cubicBezTo>
                  <a:cubicBezTo>
                    <a:pt x="38" y="19"/>
                    <a:pt x="24" y="5"/>
                    <a:pt x="22" y="20"/>
                  </a:cubicBezTo>
                  <a:cubicBezTo>
                    <a:pt x="21" y="22"/>
                    <a:pt x="21" y="25"/>
                    <a:pt x="18" y="24"/>
                  </a:cubicBezTo>
                  <a:cubicBezTo>
                    <a:pt x="13" y="21"/>
                    <a:pt x="0" y="21"/>
                    <a:pt x="7" y="33"/>
                  </a:cubicBezTo>
                  <a:cubicBezTo>
                    <a:pt x="18" y="52"/>
                    <a:pt x="56" y="36"/>
                    <a:pt x="61" y="17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7"/>
            <p:cNvSpPr>
              <a:spLocks/>
            </p:cNvSpPr>
            <p:nvPr/>
          </p:nvSpPr>
          <p:spPr bwMode="auto">
            <a:xfrm>
              <a:off x="7076558" y="4100162"/>
              <a:ext cx="416968" cy="236753"/>
            </a:xfrm>
            <a:custGeom>
              <a:avLst/>
              <a:gdLst>
                <a:gd name="T0" fmla="*/ 131 w 141"/>
                <a:gd name="T1" fmla="*/ 9 h 80"/>
                <a:gd name="T2" fmla="*/ 83 w 141"/>
                <a:gd name="T3" fmla="*/ 75 h 80"/>
                <a:gd name="T4" fmla="*/ 16 w 141"/>
                <a:gd name="T5" fmla="*/ 26 h 80"/>
                <a:gd name="T6" fmla="*/ 72 w 141"/>
                <a:gd name="T7" fmla="*/ 15 h 80"/>
                <a:gd name="T8" fmla="*/ 131 w 141"/>
                <a:gd name="T9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0">
                  <a:moveTo>
                    <a:pt x="131" y="9"/>
                  </a:moveTo>
                  <a:cubicBezTo>
                    <a:pt x="141" y="17"/>
                    <a:pt x="124" y="71"/>
                    <a:pt x="83" y="75"/>
                  </a:cubicBezTo>
                  <a:cubicBezTo>
                    <a:pt x="41" y="80"/>
                    <a:pt x="0" y="39"/>
                    <a:pt x="16" y="26"/>
                  </a:cubicBezTo>
                  <a:cubicBezTo>
                    <a:pt x="23" y="21"/>
                    <a:pt x="34" y="21"/>
                    <a:pt x="72" y="15"/>
                  </a:cubicBezTo>
                  <a:cubicBezTo>
                    <a:pt x="110" y="9"/>
                    <a:pt x="120" y="0"/>
                    <a:pt x="131" y="9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7"/>
            <p:cNvSpPr>
              <a:spLocks/>
            </p:cNvSpPr>
            <p:nvPr/>
          </p:nvSpPr>
          <p:spPr bwMode="auto">
            <a:xfrm>
              <a:off x="4763797" y="3646200"/>
              <a:ext cx="1053021" cy="567039"/>
            </a:xfrm>
            <a:custGeom>
              <a:avLst/>
              <a:gdLst>
                <a:gd name="connsiteX0" fmla="*/ 568331 w 1053021"/>
                <a:gd name="connsiteY0" fmla="*/ 826 h 567039"/>
                <a:gd name="connsiteX1" fmla="*/ 1044187 w 1053021"/>
                <a:gd name="connsiteY1" fmla="*/ 197109 h 567039"/>
                <a:gd name="connsiteX2" fmla="*/ 1042294 w 1053021"/>
                <a:gd name="connsiteY2" fmla="*/ 198366 h 567039"/>
                <a:gd name="connsiteX3" fmla="*/ 1053021 w 1053021"/>
                <a:gd name="connsiteY3" fmla="*/ 206019 h 567039"/>
                <a:gd name="connsiteX4" fmla="*/ 896289 w 1053021"/>
                <a:gd name="connsiteY4" fmla="*/ 379756 h 567039"/>
                <a:gd name="connsiteX5" fmla="*/ 902905 w 1053021"/>
                <a:gd name="connsiteY5" fmla="*/ 308482 h 567039"/>
                <a:gd name="connsiteX6" fmla="*/ 899940 w 1053021"/>
                <a:gd name="connsiteY6" fmla="*/ 290920 h 567039"/>
                <a:gd name="connsiteX7" fmla="*/ 815688 w 1053021"/>
                <a:gd name="connsiteY7" fmla="*/ 340171 h 567039"/>
                <a:gd name="connsiteX8" fmla="*/ 361322 w 1053021"/>
                <a:gd name="connsiteY8" fmla="*/ 480465 h 567039"/>
                <a:gd name="connsiteX9" fmla="*/ 431045 w 1053021"/>
                <a:gd name="connsiteY9" fmla="*/ 393588 h 567039"/>
                <a:gd name="connsiteX10" fmla="*/ 432550 w 1053021"/>
                <a:gd name="connsiteY10" fmla="*/ 385909 h 567039"/>
                <a:gd name="connsiteX11" fmla="*/ 342855 w 1053021"/>
                <a:gd name="connsiteY11" fmla="*/ 428798 h 567039"/>
                <a:gd name="connsiteX12" fmla="*/ 0 w 1053021"/>
                <a:gd name="connsiteY12" fmla="*/ 567039 h 567039"/>
                <a:gd name="connsiteX13" fmla="*/ 365112 w 1053021"/>
                <a:gd name="connsiteY13" fmla="*/ 37973 h 567039"/>
                <a:gd name="connsiteX14" fmla="*/ 407081 w 1053021"/>
                <a:gd name="connsiteY14" fmla="*/ 27619 h 567039"/>
                <a:gd name="connsiteX15" fmla="*/ 431082 w 1053021"/>
                <a:gd name="connsiteY15" fmla="*/ 19151 h 567039"/>
                <a:gd name="connsiteX16" fmla="*/ 476683 w 1053021"/>
                <a:gd name="connsiteY16" fmla="*/ 10448 h 567039"/>
                <a:gd name="connsiteX17" fmla="*/ 488134 w 1053021"/>
                <a:gd name="connsiteY17" fmla="*/ 7623 h 567039"/>
                <a:gd name="connsiteX18" fmla="*/ 500025 w 1053021"/>
                <a:gd name="connsiteY18" fmla="*/ 7135 h 56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3021" h="567039">
                  <a:moveTo>
                    <a:pt x="568331" y="826"/>
                  </a:moveTo>
                  <a:cubicBezTo>
                    <a:pt x="749960" y="-7568"/>
                    <a:pt x="899337" y="47315"/>
                    <a:pt x="1044187" y="197109"/>
                  </a:cubicBezTo>
                  <a:lnTo>
                    <a:pt x="1042294" y="198366"/>
                  </a:lnTo>
                  <a:lnTo>
                    <a:pt x="1053021" y="206019"/>
                  </a:lnTo>
                  <a:cubicBezTo>
                    <a:pt x="996834" y="285526"/>
                    <a:pt x="943604" y="338531"/>
                    <a:pt x="896289" y="379756"/>
                  </a:cubicBezTo>
                  <a:cubicBezTo>
                    <a:pt x="901556" y="353254"/>
                    <a:pt x="903575" y="329625"/>
                    <a:pt x="902905" y="308482"/>
                  </a:cubicBezTo>
                  <a:lnTo>
                    <a:pt x="899940" y="290920"/>
                  </a:lnTo>
                  <a:lnTo>
                    <a:pt x="815688" y="340171"/>
                  </a:lnTo>
                  <a:cubicBezTo>
                    <a:pt x="610190" y="451687"/>
                    <a:pt x="469959" y="476038"/>
                    <a:pt x="361322" y="480465"/>
                  </a:cubicBezTo>
                  <a:cubicBezTo>
                    <a:pt x="395687" y="450580"/>
                    <a:pt x="417858" y="421571"/>
                    <a:pt x="431045" y="393588"/>
                  </a:cubicBezTo>
                  <a:lnTo>
                    <a:pt x="432550" y="385909"/>
                  </a:lnTo>
                  <a:lnTo>
                    <a:pt x="342855" y="428798"/>
                  </a:lnTo>
                  <a:cubicBezTo>
                    <a:pt x="200800" y="492672"/>
                    <a:pt x="68782" y="544840"/>
                    <a:pt x="0" y="567039"/>
                  </a:cubicBezTo>
                  <a:cubicBezTo>
                    <a:pt x="15531" y="393517"/>
                    <a:pt x="103543" y="133880"/>
                    <a:pt x="365112" y="37973"/>
                  </a:cubicBezTo>
                  <a:lnTo>
                    <a:pt x="407081" y="27619"/>
                  </a:lnTo>
                  <a:lnTo>
                    <a:pt x="431082" y="19151"/>
                  </a:lnTo>
                  <a:lnTo>
                    <a:pt x="476683" y="10448"/>
                  </a:lnTo>
                  <a:lnTo>
                    <a:pt x="488134" y="7623"/>
                  </a:lnTo>
                  <a:lnTo>
                    <a:pt x="500025" y="71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/>
            <p:cNvSpPr>
              <a:spLocks/>
            </p:cNvSpPr>
            <p:nvPr/>
          </p:nvSpPr>
          <p:spPr bwMode="auto">
            <a:xfrm>
              <a:off x="6472307" y="4849292"/>
              <a:ext cx="323327" cy="263255"/>
            </a:xfrm>
            <a:custGeom>
              <a:avLst/>
              <a:gdLst>
                <a:gd name="T0" fmla="*/ 51 w 109"/>
                <a:gd name="T1" fmla="*/ 19 h 89"/>
                <a:gd name="T2" fmla="*/ 87 w 109"/>
                <a:gd name="T3" fmla="*/ 35 h 89"/>
                <a:gd name="T4" fmla="*/ 75 w 109"/>
                <a:gd name="T5" fmla="*/ 46 h 89"/>
                <a:gd name="T6" fmla="*/ 66 w 109"/>
                <a:gd name="T7" fmla="*/ 64 h 89"/>
                <a:gd name="T8" fmla="*/ 49 w 109"/>
                <a:gd name="T9" fmla="*/ 75 h 89"/>
                <a:gd name="T10" fmla="*/ 31 w 109"/>
                <a:gd name="T11" fmla="*/ 74 h 89"/>
                <a:gd name="T12" fmla="*/ 6 w 109"/>
                <a:gd name="T13" fmla="*/ 34 h 89"/>
                <a:gd name="T14" fmla="*/ 25 w 109"/>
                <a:gd name="T15" fmla="*/ 1 h 89"/>
                <a:gd name="T16" fmla="*/ 51 w 109"/>
                <a:gd name="T17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89">
                  <a:moveTo>
                    <a:pt x="51" y="19"/>
                  </a:moveTo>
                  <a:cubicBezTo>
                    <a:pt x="63" y="20"/>
                    <a:pt x="109" y="23"/>
                    <a:pt x="87" y="35"/>
                  </a:cubicBezTo>
                  <a:cubicBezTo>
                    <a:pt x="82" y="38"/>
                    <a:pt x="66" y="30"/>
                    <a:pt x="75" y="46"/>
                  </a:cubicBezTo>
                  <a:cubicBezTo>
                    <a:pt x="90" y="65"/>
                    <a:pt x="69" y="69"/>
                    <a:pt x="66" y="64"/>
                  </a:cubicBezTo>
                  <a:cubicBezTo>
                    <a:pt x="70" y="73"/>
                    <a:pt x="60" y="84"/>
                    <a:pt x="49" y="75"/>
                  </a:cubicBezTo>
                  <a:cubicBezTo>
                    <a:pt x="50" y="82"/>
                    <a:pt x="39" y="89"/>
                    <a:pt x="31" y="74"/>
                  </a:cubicBezTo>
                  <a:cubicBezTo>
                    <a:pt x="22" y="57"/>
                    <a:pt x="18" y="52"/>
                    <a:pt x="6" y="34"/>
                  </a:cubicBezTo>
                  <a:cubicBezTo>
                    <a:pt x="0" y="25"/>
                    <a:pt x="14" y="3"/>
                    <a:pt x="25" y="1"/>
                  </a:cubicBezTo>
                  <a:cubicBezTo>
                    <a:pt x="34" y="0"/>
                    <a:pt x="38" y="17"/>
                    <a:pt x="51" y="19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1"/>
            <p:cNvSpPr>
              <a:spLocks/>
            </p:cNvSpPr>
            <p:nvPr/>
          </p:nvSpPr>
          <p:spPr bwMode="auto">
            <a:xfrm>
              <a:off x="6316827" y="4319248"/>
              <a:ext cx="326861" cy="703192"/>
            </a:xfrm>
            <a:custGeom>
              <a:avLst/>
              <a:gdLst>
                <a:gd name="T0" fmla="*/ 120 w 185"/>
                <a:gd name="T1" fmla="*/ 398 h 398"/>
                <a:gd name="T2" fmla="*/ 95 w 185"/>
                <a:gd name="T3" fmla="*/ 378 h 398"/>
                <a:gd name="T4" fmla="*/ 70 w 185"/>
                <a:gd name="T5" fmla="*/ 358 h 398"/>
                <a:gd name="T6" fmla="*/ 50 w 185"/>
                <a:gd name="T7" fmla="*/ 336 h 398"/>
                <a:gd name="T8" fmla="*/ 33 w 185"/>
                <a:gd name="T9" fmla="*/ 313 h 398"/>
                <a:gd name="T10" fmla="*/ 18 w 185"/>
                <a:gd name="T11" fmla="*/ 290 h 398"/>
                <a:gd name="T12" fmla="*/ 8 w 185"/>
                <a:gd name="T13" fmla="*/ 265 h 398"/>
                <a:gd name="T14" fmla="*/ 1 w 185"/>
                <a:gd name="T15" fmla="*/ 238 h 398"/>
                <a:gd name="T16" fmla="*/ 0 w 185"/>
                <a:gd name="T17" fmla="*/ 209 h 398"/>
                <a:gd name="T18" fmla="*/ 3 w 185"/>
                <a:gd name="T19" fmla="*/ 183 h 398"/>
                <a:gd name="T20" fmla="*/ 10 w 185"/>
                <a:gd name="T21" fmla="*/ 156 h 398"/>
                <a:gd name="T22" fmla="*/ 20 w 185"/>
                <a:gd name="T23" fmla="*/ 129 h 398"/>
                <a:gd name="T24" fmla="*/ 35 w 185"/>
                <a:gd name="T25" fmla="*/ 104 h 398"/>
                <a:gd name="T26" fmla="*/ 52 w 185"/>
                <a:gd name="T27" fmla="*/ 79 h 398"/>
                <a:gd name="T28" fmla="*/ 72 w 185"/>
                <a:gd name="T29" fmla="*/ 52 h 398"/>
                <a:gd name="T30" fmla="*/ 93 w 185"/>
                <a:gd name="T31" fmla="*/ 25 h 398"/>
                <a:gd name="T32" fmla="*/ 120 w 185"/>
                <a:gd name="T33" fmla="*/ 0 h 398"/>
                <a:gd name="T34" fmla="*/ 174 w 185"/>
                <a:gd name="T35" fmla="*/ 77 h 398"/>
                <a:gd name="T36" fmla="*/ 152 w 185"/>
                <a:gd name="T37" fmla="*/ 101 h 398"/>
                <a:gd name="T38" fmla="*/ 134 w 185"/>
                <a:gd name="T39" fmla="*/ 122 h 398"/>
                <a:gd name="T40" fmla="*/ 120 w 185"/>
                <a:gd name="T41" fmla="*/ 142 h 398"/>
                <a:gd name="T42" fmla="*/ 108 w 185"/>
                <a:gd name="T43" fmla="*/ 161 h 398"/>
                <a:gd name="T44" fmla="*/ 100 w 185"/>
                <a:gd name="T45" fmla="*/ 177 h 398"/>
                <a:gd name="T46" fmla="*/ 95 w 185"/>
                <a:gd name="T47" fmla="*/ 193 h 398"/>
                <a:gd name="T48" fmla="*/ 93 w 185"/>
                <a:gd name="T49" fmla="*/ 206 h 398"/>
                <a:gd name="T50" fmla="*/ 93 w 185"/>
                <a:gd name="T51" fmla="*/ 218 h 398"/>
                <a:gd name="T52" fmla="*/ 95 w 185"/>
                <a:gd name="T53" fmla="*/ 229 h 398"/>
                <a:gd name="T54" fmla="*/ 98 w 185"/>
                <a:gd name="T55" fmla="*/ 241 h 398"/>
                <a:gd name="T56" fmla="*/ 105 w 185"/>
                <a:gd name="T57" fmla="*/ 254 h 398"/>
                <a:gd name="T58" fmla="*/ 114 w 185"/>
                <a:gd name="T59" fmla="*/ 268 h 398"/>
                <a:gd name="T60" fmla="*/ 127 w 185"/>
                <a:gd name="T61" fmla="*/ 283 h 398"/>
                <a:gd name="T62" fmla="*/ 144 w 185"/>
                <a:gd name="T63" fmla="*/ 298 h 398"/>
                <a:gd name="T64" fmla="*/ 164 w 185"/>
                <a:gd name="T65" fmla="*/ 315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398">
                  <a:moveTo>
                    <a:pt x="175" y="323"/>
                  </a:moveTo>
                  <a:lnTo>
                    <a:pt x="120" y="398"/>
                  </a:lnTo>
                  <a:lnTo>
                    <a:pt x="107" y="388"/>
                  </a:lnTo>
                  <a:lnTo>
                    <a:pt x="95" y="378"/>
                  </a:lnTo>
                  <a:lnTo>
                    <a:pt x="82" y="368"/>
                  </a:lnTo>
                  <a:lnTo>
                    <a:pt x="70" y="358"/>
                  </a:lnTo>
                  <a:lnTo>
                    <a:pt x="60" y="347"/>
                  </a:lnTo>
                  <a:lnTo>
                    <a:pt x="50" y="336"/>
                  </a:lnTo>
                  <a:lnTo>
                    <a:pt x="42" y="325"/>
                  </a:lnTo>
                  <a:lnTo>
                    <a:pt x="33" y="313"/>
                  </a:lnTo>
                  <a:lnTo>
                    <a:pt x="25" y="301"/>
                  </a:lnTo>
                  <a:lnTo>
                    <a:pt x="18" y="290"/>
                  </a:lnTo>
                  <a:lnTo>
                    <a:pt x="13" y="276"/>
                  </a:lnTo>
                  <a:lnTo>
                    <a:pt x="8" y="265"/>
                  </a:lnTo>
                  <a:lnTo>
                    <a:pt x="5" y="251"/>
                  </a:lnTo>
                  <a:lnTo>
                    <a:pt x="1" y="238"/>
                  </a:lnTo>
                  <a:lnTo>
                    <a:pt x="0" y="224"/>
                  </a:lnTo>
                  <a:lnTo>
                    <a:pt x="0" y="209"/>
                  </a:lnTo>
                  <a:lnTo>
                    <a:pt x="1" y="196"/>
                  </a:lnTo>
                  <a:lnTo>
                    <a:pt x="3" y="183"/>
                  </a:lnTo>
                  <a:lnTo>
                    <a:pt x="6" y="169"/>
                  </a:lnTo>
                  <a:lnTo>
                    <a:pt x="10" y="156"/>
                  </a:lnTo>
                  <a:lnTo>
                    <a:pt x="15" y="142"/>
                  </a:lnTo>
                  <a:lnTo>
                    <a:pt x="20" y="129"/>
                  </a:lnTo>
                  <a:lnTo>
                    <a:pt x="26" y="117"/>
                  </a:lnTo>
                  <a:lnTo>
                    <a:pt x="35" y="104"/>
                  </a:lnTo>
                  <a:lnTo>
                    <a:pt x="42" y="90"/>
                  </a:lnTo>
                  <a:lnTo>
                    <a:pt x="52" y="79"/>
                  </a:lnTo>
                  <a:lnTo>
                    <a:pt x="60" y="65"/>
                  </a:lnTo>
                  <a:lnTo>
                    <a:pt x="72" y="52"/>
                  </a:lnTo>
                  <a:lnTo>
                    <a:pt x="82" y="39"/>
                  </a:lnTo>
                  <a:lnTo>
                    <a:pt x="93" y="25"/>
                  </a:lnTo>
                  <a:lnTo>
                    <a:pt x="107" y="13"/>
                  </a:lnTo>
                  <a:lnTo>
                    <a:pt x="120" y="0"/>
                  </a:lnTo>
                  <a:lnTo>
                    <a:pt x="185" y="65"/>
                  </a:lnTo>
                  <a:lnTo>
                    <a:pt x="174" y="77"/>
                  </a:lnTo>
                  <a:lnTo>
                    <a:pt x="162" y="89"/>
                  </a:lnTo>
                  <a:lnTo>
                    <a:pt x="152" y="101"/>
                  </a:lnTo>
                  <a:lnTo>
                    <a:pt x="142" y="111"/>
                  </a:lnTo>
                  <a:lnTo>
                    <a:pt x="134" y="122"/>
                  </a:lnTo>
                  <a:lnTo>
                    <a:pt x="127" y="132"/>
                  </a:lnTo>
                  <a:lnTo>
                    <a:pt x="120" y="142"/>
                  </a:lnTo>
                  <a:lnTo>
                    <a:pt x="114" y="151"/>
                  </a:lnTo>
                  <a:lnTo>
                    <a:pt x="108" y="161"/>
                  </a:lnTo>
                  <a:lnTo>
                    <a:pt x="103" y="169"/>
                  </a:lnTo>
                  <a:lnTo>
                    <a:pt x="100" y="177"/>
                  </a:lnTo>
                  <a:lnTo>
                    <a:pt x="98" y="184"/>
                  </a:lnTo>
                  <a:lnTo>
                    <a:pt x="95" y="193"/>
                  </a:lnTo>
                  <a:lnTo>
                    <a:pt x="93" y="199"/>
                  </a:lnTo>
                  <a:lnTo>
                    <a:pt x="93" y="206"/>
                  </a:lnTo>
                  <a:lnTo>
                    <a:pt x="93" y="213"/>
                  </a:lnTo>
                  <a:lnTo>
                    <a:pt x="93" y="218"/>
                  </a:lnTo>
                  <a:lnTo>
                    <a:pt x="93" y="224"/>
                  </a:lnTo>
                  <a:lnTo>
                    <a:pt x="95" y="229"/>
                  </a:lnTo>
                  <a:lnTo>
                    <a:pt x="97" y="236"/>
                  </a:lnTo>
                  <a:lnTo>
                    <a:pt x="98" y="241"/>
                  </a:lnTo>
                  <a:lnTo>
                    <a:pt x="102" y="248"/>
                  </a:lnTo>
                  <a:lnTo>
                    <a:pt x="105" y="254"/>
                  </a:lnTo>
                  <a:lnTo>
                    <a:pt x="108" y="261"/>
                  </a:lnTo>
                  <a:lnTo>
                    <a:pt x="114" y="268"/>
                  </a:lnTo>
                  <a:lnTo>
                    <a:pt x="120" y="276"/>
                  </a:lnTo>
                  <a:lnTo>
                    <a:pt x="127" y="283"/>
                  </a:lnTo>
                  <a:lnTo>
                    <a:pt x="135" y="291"/>
                  </a:lnTo>
                  <a:lnTo>
                    <a:pt x="144" y="298"/>
                  </a:lnTo>
                  <a:lnTo>
                    <a:pt x="152" y="306"/>
                  </a:lnTo>
                  <a:lnTo>
                    <a:pt x="164" y="315"/>
                  </a:lnTo>
                  <a:lnTo>
                    <a:pt x="175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2"/>
            <p:cNvSpPr>
              <a:spLocks/>
            </p:cNvSpPr>
            <p:nvPr/>
          </p:nvSpPr>
          <p:spPr bwMode="auto">
            <a:xfrm>
              <a:off x="8355732" y="4623140"/>
              <a:ext cx="1100726" cy="500009"/>
            </a:xfrm>
            <a:custGeom>
              <a:avLst/>
              <a:gdLst>
                <a:gd name="T0" fmla="*/ 0 w 623"/>
                <a:gd name="T1" fmla="*/ 54 h 283"/>
                <a:gd name="T2" fmla="*/ 623 w 623"/>
                <a:gd name="T3" fmla="*/ 0 h 283"/>
                <a:gd name="T4" fmla="*/ 10 w 623"/>
                <a:gd name="T5" fmla="*/ 283 h 283"/>
                <a:gd name="T6" fmla="*/ 0 w 623"/>
                <a:gd name="T7" fmla="*/ 5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3" h="283">
                  <a:moveTo>
                    <a:pt x="0" y="54"/>
                  </a:moveTo>
                  <a:lnTo>
                    <a:pt x="623" y="0"/>
                  </a:lnTo>
                  <a:lnTo>
                    <a:pt x="10" y="283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3"/>
            <p:cNvSpPr>
              <a:spLocks/>
            </p:cNvSpPr>
            <p:nvPr/>
          </p:nvSpPr>
          <p:spPr bwMode="auto">
            <a:xfrm>
              <a:off x="8276225" y="4524198"/>
              <a:ext cx="88341" cy="392233"/>
            </a:xfrm>
            <a:custGeom>
              <a:avLst/>
              <a:gdLst>
                <a:gd name="T0" fmla="*/ 39 w 50"/>
                <a:gd name="T1" fmla="*/ 0 h 222"/>
                <a:gd name="T2" fmla="*/ 50 w 50"/>
                <a:gd name="T3" fmla="*/ 220 h 222"/>
                <a:gd name="T4" fmla="*/ 10 w 50"/>
                <a:gd name="T5" fmla="*/ 222 h 222"/>
                <a:gd name="T6" fmla="*/ 0 w 50"/>
                <a:gd name="T7" fmla="*/ 1 h 222"/>
                <a:gd name="T8" fmla="*/ 39 w 50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22">
                  <a:moveTo>
                    <a:pt x="39" y="0"/>
                  </a:moveTo>
                  <a:lnTo>
                    <a:pt x="50" y="220"/>
                  </a:lnTo>
                  <a:lnTo>
                    <a:pt x="10" y="222"/>
                  </a:lnTo>
                  <a:lnTo>
                    <a:pt x="0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283984" y="2167467"/>
            <a:ext cx="2309883" cy="671850"/>
            <a:chOff x="5283984" y="2167467"/>
            <a:chExt cx="2309883" cy="671850"/>
          </a:xfrm>
        </p:grpSpPr>
        <p:sp>
          <p:nvSpPr>
            <p:cNvPr id="97" name="TextBox 96"/>
            <p:cNvSpPr txBox="1"/>
            <p:nvPr/>
          </p:nvSpPr>
          <p:spPr>
            <a:xfrm>
              <a:off x="5411944" y="2167467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ru-RU" sz="1600" dirty="0">
                  <a:solidFill>
                    <a:schemeClr val="accent2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Егор</a:t>
              </a:r>
              <a:endParaRPr lang="id-ID" sz="1600" dirty="0">
                <a:solidFill>
                  <a:schemeClr val="accent2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83984" y="2562318"/>
              <a:ext cx="230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Программист, философ, свин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 flipH="1">
            <a:off x="4593825" y="2310230"/>
            <a:ext cx="570454" cy="570454"/>
            <a:chOff x="1600116" y="3047170"/>
            <a:chExt cx="570454" cy="570454"/>
          </a:xfrm>
        </p:grpSpPr>
        <p:sp>
          <p:nvSpPr>
            <p:cNvPr id="100" name="Oval 99"/>
            <p:cNvSpPr/>
            <p:nvPr/>
          </p:nvSpPr>
          <p:spPr>
            <a:xfrm>
              <a:off x="1600116" y="3047170"/>
              <a:ext cx="570454" cy="5704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778980" y="3226034"/>
              <a:ext cx="212726" cy="212726"/>
              <a:chOff x="3498967" y="3049909"/>
              <a:chExt cx="464344" cy="464344"/>
            </a:xfrm>
            <a:solidFill>
              <a:schemeClr val="bg1"/>
            </a:solidFill>
          </p:grpSpPr>
          <p:sp>
            <p:nvSpPr>
              <p:cNvPr id="102" name="AutoShape 126"/>
              <p:cNvSpPr>
                <a:spLocks/>
              </p:cNvSpPr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3" name="AutoShape 127"/>
              <p:cNvSpPr>
                <a:spLocks/>
              </p:cNvSpPr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61096" y="2226756"/>
            <a:ext cx="2309883" cy="797227"/>
            <a:chOff x="2061096" y="2226756"/>
            <a:chExt cx="2309883" cy="797227"/>
          </a:xfrm>
        </p:grpSpPr>
        <p:sp>
          <p:nvSpPr>
            <p:cNvPr id="105" name="TextBox 104"/>
            <p:cNvSpPr txBox="1"/>
            <p:nvPr/>
          </p:nvSpPr>
          <p:spPr>
            <a:xfrm>
              <a:off x="2061096" y="2226756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ru-RU" sz="1600" dirty="0">
                  <a:solidFill>
                    <a:schemeClr val="accent1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Фёдор</a:t>
              </a:r>
              <a:endParaRPr lang="id-ID" sz="1600" dirty="0">
                <a:solidFill>
                  <a:schemeClr val="accent1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1096" y="2562318"/>
              <a:ext cx="2309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Программист, изобретатель, антагонист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1370937" y="2266688"/>
            <a:ext cx="570454" cy="570454"/>
            <a:chOff x="4434190" y="2218306"/>
            <a:chExt cx="570454" cy="570454"/>
          </a:xfrm>
        </p:grpSpPr>
        <p:sp>
          <p:nvSpPr>
            <p:cNvPr id="108" name="Oval 107"/>
            <p:cNvSpPr/>
            <p:nvPr/>
          </p:nvSpPr>
          <p:spPr>
            <a:xfrm>
              <a:off x="4434190" y="2218306"/>
              <a:ext cx="570454" cy="5704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 dirty="0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638460" y="2385813"/>
              <a:ext cx="161914" cy="235440"/>
              <a:chOff x="10146507" y="3505994"/>
              <a:chExt cx="319881" cy="465138"/>
            </a:xfrm>
            <a:solidFill>
              <a:schemeClr val="bg1"/>
            </a:solidFill>
          </p:grpSpPr>
          <p:sp>
            <p:nvSpPr>
              <p:cNvPr id="110" name="AutoShape 30"/>
              <p:cNvSpPr>
                <a:spLocks/>
              </p:cNvSpPr>
              <p:nvPr/>
            </p:nvSpPr>
            <p:spPr bwMode="auto">
              <a:xfrm>
                <a:off x="10146507" y="3505994"/>
                <a:ext cx="319881" cy="465138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1" name="AutoShape 31"/>
              <p:cNvSpPr>
                <a:spLocks/>
              </p:cNvSpPr>
              <p:nvPr/>
            </p:nvSpPr>
            <p:spPr bwMode="auto">
              <a:xfrm>
                <a:off x="10205244" y="3709194"/>
                <a:ext cx="205581" cy="166688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473672" y="2207125"/>
            <a:ext cx="2309883" cy="797227"/>
            <a:chOff x="8511180" y="2226756"/>
            <a:chExt cx="2309883" cy="797227"/>
          </a:xfrm>
        </p:grpSpPr>
        <p:sp>
          <p:nvSpPr>
            <p:cNvPr id="113" name="TextBox 112"/>
            <p:cNvSpPr txBox="1"/>
            <p:nvPr/>
          </p:nvSpPr>
          <p:spPr>
            <a:xfrm>
              <a:off x="8511180" y="2226756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ru-RU" sz="1600" dirty="0">
                  <a:solidFill>
                    <a:schemeClr val="accent3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Миша</a:t>
              </a:r>
              <a:endParaRPr lang="id-ID" sz="1600" dirty="0">
                <a:solidFill>
                  <a:schemeClr val="accent3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511180" y="2562318"/>
              <a:ext cx="2309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Программист, практик, бездельник  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 flipH="1">
            <a:off x="7816712" y="2280137"/>
            <a:ext cx="570454" cy="570454"/>
            <a:chOff x="2985918" y="5163890"/>
            <a:chExt cx="570454" cy="570454"/>
          </a:xfrm>
        </p:grpSpPr>
        <p:sp>
          <p:nvSpPr>
            <p:cNvPr id="116" name="Oval 115"/>
            <p:cNvSpPr/>
            <p:nvPr/>
          </p:nvSpPr>
          <p:spPr>
            <a:xfrm>
              <a:off x="2985918" y="5163890"/>
              <a:ext cx="570454" cy="5704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905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3198054" y="5342572"/>
              <a:ext cx="146182" cy="213090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118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9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20" name="Rectangle 119"/>
          <p:cNvSpPr/>
          <p:nvPr/>
        </p:nvSpPr>
        <p:spPr>
          <a:xfrm>
            <a:off x="1778696" y="642659"/>
            <a:ext cx="863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Авторы проекта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759" y="-539947"/>
            <a:ext cx="5560136" cy="7937894"/>
          </a:xfrm>
          <a:prstGeom prst="rect">
            <a:avLst/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6627987" y="2293920"/>
            <a:ext cx="4391162" cy="271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Мы написали лучший проект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Елена Викторовна должна поставить нам 100 баллов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Бекоша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топ</a:t>
            </a:r>
          </a:p>
          <a:p>
            <a:pPr>
              <a:lnSpc>
                <a:spcPct val="120000"/>
              </a:lnSpc>
            </a:pPr>
            <a:endParaRPr lang="en-US" sz="2400" i="1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736633" y="1305443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6627987" y="445869"/>
            <a:ext cx="439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ВЫВОД</a:t>
            </a:r>
            <a:endParaRPr lang="en-US" sz="48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402430-ACE9-307B-CC7B-EB9DFD7BFB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4" b="3734"/>
          <a:stretch>
            <a:fillRect/>
          </a:stretch>
        </p:blipFill>
        <p:spPr>
          <a:xfrm>
            <a:off x="-673100" y="1079500"/>
            <a:ext cx="6248400" cy="4699000"/>
          </a:xfrm>
        </p:spPr>
      </p:pic>
      <p:sp>
        <p:nvSpPr>
          <p:cNvPr id="6" name="Рисунок 4">
            <a:extLst>
              <a:ext uri="{FF2B5EF4-FFF2-40B4-BE49-F238E27FC236}">
                <a16:creationId xmlns:a16="http://schemas.microsoft.com/office/drawing/2014/main" id="{42D2F8AB-561B-D957-C33F-F8B92010D415}"/>
              </a:ext>
            </a:extLst>
          </p:cNvPr>
          <p:cNvSpPr txBox="1">
            <a:spLocks/>
          </p:cNvSpPr>
          <p:nvPr/>
        </p:nvSpPr>
        <p:spPr>
          <a:xfrm>
            <a:off x="-1770380" y="10795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sp>
    </p:spTree>
    <p:extLst>
      <p:ext uri="{BB962C8B-B14F-4D97-AF65-F5344CB8AC3E}">
        <p14:creationId xmlns:p14="http://schemas.microsoft.com/office/powerpoint/2010/main" val="954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">
            <a:hlinkClick r:id="" action="ppaction://media"/>
            <a:extLst>
              <a:ext uri="{FF2B5EF4-FFF2-40B4-BE49-F238E27FC236}">
                <a16:creationId xmlns:a16="http://schemas.microsoft.com/office/drawing/2014/main" id="{1598EED5-C648-93D9-BBE7-B957DED9311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95275"/>
            <a:ext cx="121920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6044</TotalTime>
  <Words>223</Words>
  <Application>Microsoft Office PowerPoint</Application>
  <PresentationFormat>Широкоэкранный</PresentationFormat>
  <Paragraphs>30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Aller</vt:lpstr>
      <vt:lpstr>Arial</vt:lpstr>
      <vt:lpstr>Calibri</vt:lpstr>
      <vt:lpstr>Gill Sans</vt:lpstr>
      <vt:lpstr>Gotham Bold</vt:lpstr>
      <vt:lpstr>HelveticaNeue</vt:lpstr>
      <vt:lpstr>HelveticaNeue light</vt:lpstr>
      <vt:lpstr>HelveticaNeue medium</vt:lpstr>
      <vt:lpstr>Segoe UI Light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pratamayoga</dc:creator>
  <cp:lastModifiedBy>ki ol</cp:lastModifiedBy>
  <cp:revision>250</cp:revision>
  <dcterms:created xsi:type="dcterms:W3CDTF">2017-02-28T05:28:20Z</dcterms:created>
  <dcterms:modified xsi:type="dcterms:W3CDTF">2024-01-24T21:16:20Z</dcterms:modified>
</cp:coreProperties>
</file>