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56" r:id="rId5"/>
    <p:sldId id="279" r:id="rId6"/>
    <p:sldId id="285" r:id="rId7"/>
    <p:sldId id="280" r:id="rId8"/>
    <p:sldId id="286" r:id="rId9"/>
    <p:sldId id="287" r:id="rId10"/>
    <p:sldId id="282" r:id="rId11"/>
    <p:sldId id="288" r:id="rId12"/>
    <p:sldId id="298" r:id="rId13"/>
    <p:sldId id="289" r:id="rId14"/>
    <p:sldId id="296" r:id="rId15"/>
    <p:sldId id="299" r:id="rId16"/>
    <p:sldId id="283" r:id="rId17"/>
    <p:sldId id="295"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D8FF"/>
    <a:srgbClr val="FFFFFF"/>
    <a:srgbClr val="FF66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16D27-4D29-FCBF-F47D-1930F6450A40}" v="23" dt="2024-04-10T18:49:44.447"/>
    <p1510:client id="{473968F9-3810-52D1-5B70-9586505454FC}" v="13" dt="2024-04-09T20:08:49.085"/>
    <p1510:client id="{47935854-19B0-13CE-6F4D-AFAD4BF5B351}" v="4" dt="2024-04-09T19:45:26.450"/>
    <p1510:client id="{873161D3-50D0-0745-AA2E-8842F0FA8D4C}" v="24" dt="2024-04-10T18:51:09.759"/>
    <p1510:client id="{EB4200D4-4369-12EA-B125-F0D5ADAD3375}" v="13" dt="2024-04-11T14:07:52.812"/>
    <p1510:client id="{EBEE9562-EC38-1617-F484-53040F64B9B4}" v="3" dt="2024-04-11T18:03:33.4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12"/>
        <p:guide pos="287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Ellison" userId="82ed4776-63b5-42cc-99ae-16dd5cd3c3f1" providerId="ADAL" clId="{BCBA525D-DC26-4B78-A429-78D2B66C0887}"/>
    <pc:docChg chg="undo custSel modSld">
      <pc:chgData name="Patrick Ellison" userId="82ed4776-63b5-42cc-99ae-16dd5cd3c3f1" providerId="ADAL" clId="{BCBA525D-DC26-4B78-A429-78D2B66C0887}" dt="2024-04-04T02:58:34.919" v="2951" actId="14100"/>
      <pc:docMkLst>
        <pc:docMk/>
      </pc:docMkLst>
      <pc:sldChg chg="modSp mod">
        <pc:chgData name="Patrick Ellison" userId="82ed4776-63b5-42cc-99ae-16dd5cd3c3f1" providerId="ADAL" clId="{BCBA525D-DC26-4B78-A429-78D2B66C0887}" dt="2024-04-03T23:26:34.805" v="2718" actId="27636"/>
        <pc:sldMkLst>
          <pc:docMk/>
          <pc:sldMk cId="868993862" sldId="279"/>
        </pc:sldMkLst>
        <pc:spChg chg="mod">
          <ac:chgData name="Patrick Ellison" userId="82ed4776-63b5-42cc-99ae-16dd5cd3c3f1" providerId="ADAL" clId="{BCBA525D-DC26-4B78-A429-78D2B66C0887}" dt="2024-04-03T23:26:34.805" v="2718" actId="27636"/>
          <ac:spMkLst>
            <pc:docMk/>
            <pc:sldMk cId="868993862" sldId="279"/>
            <ac:spMk id="3" creationId="{3EE6D901-E409-5B46-AF13-EFFE982AA72E}"/>
          </ac:spMkLst>
        </pc:spChg>
      </pc:sldChg>
      <pc:sldChg chg="modSp mod">
        <pc:chgData name="Patrick Ellison" userId="82ed4776-63b5-42cc-99ae-16dd5cd3c3f1" providerId="ADAL" clId="{BCBA525D-DC26-4B78-A429-78D2B66C0887}" dt="2024-04-03T23:34:06.770" v="2927" actId="20577"/>
        <pc:sldMkLst>
          <pc:docMk/>
          <pc:sldMk cId="2150062263" sldId="280"/>
        </pc:sldMkLst>
        <pc:spChg chg="mod">
          <ac:chgData name="Patrick Ellison" userId="82ed4776-63b5-42cc-99ae-16dd5cd3c3f1" providerId="ADAL" clId="{BCBA525D-DC26-4B78-A429-78D2B66C0887}" dt="2024-04-03T23:34:06.770" v="2927" actId="20577"/>
          <ac:spMkLst>
            <pc:docMk/>
            <pc:sldMk cId="2150062263" sldId="280"/>
            <ac:spMk id="3" creationId="{92C8A238-0162-3342-B30E-75F2522D4EC9}"/>
          </ac:spMkLst>
        </pc:spChg>
      </pc:sldChg>
      <pc:sldChg chg="addSp delSp modSp mod">
        <pc:chgData name="Patrick Ellison" userId="82ed4776-63b5-42cc-99ae-16dd5cd3c3f1" providerId="ADAL" clId="{BCBA525D-DC26-4B78-A429-78D2B66C0887}" dt="2024-04-04T02:58:34.919" v="2951" actId="14100"/>
        <pc:sldMkLst>
          <pc:docMk/>
          <pc:sldMk cId="2839451345" sldId="282"/>
        </pc:sldMkLst>
        <pc:spChg chg="del">
          <ac:chgData name="Patrick Ellison" userId="82ed4776-63b5-42cc-99ae-16dd5cd3c3f1" providerId="ADAL" clId="{BCBA525D-DC26-4B78-A429-78D2B66C0887}" dt="2024-04-03T20:38:04.344" v="6" actId="478"/>
          <ac:spMkLst>
            <pc:docMk/>
            <pc:sldMk cId="2839451345" sldId="282"/>
            <ac:spMk id="3" creationId="{33E9E6A3-15D8-B851-9C5C-49549B386B36}"/>
          </ac:spMkLst>
        </pc:spChg>
        <pc:spChg chg="add del mod">
          <ac:chgData name="Patrick Ellison" userId="82ed4776-63b5-42cc-99ae-16dd5cd3c3f1" providerId="ADAL" clId="{BCBA525D-DC26-4B78-A429-78D2B66C0887}" dt="2024-04-03T21:26:50.876" v="1784" actId="478"/>
          <ac:spMkLst>
            <pc:docMk/>
            <pc:sldMk cId="2839451345" sldId="282"/>
            <ac:spMk id="5" creationId="{3D18681A-1A6A-1429-2158-EB27AEEA229C}"/>
          </ac:spMkLst>
        </pc:spChg>
        <pc:spChg chg="add del mod">
          <ac:chgData name="Patrick Ellison" userId="82ed4776-63b5-42cc-99ae-16dd5cd3c3f1" providerId="ADAL" clId="{BCBA525D-DC26-4B78-A429-78D2B66C0887}" dt="2024-04-03T20:48:33.711" v="361" actId="478"/>
          <ac:spMkLst>
            <pc:docMk/>
            <pc:sldMk cId="2839451345" sldId="282"/>
            <ac:spMk id="6" creationId="{5DB524F0-9873-329B-3140-8C2D29588764}"/>
          </ac:spMkLst>
        </pc:spChg>
        <pc:spChg chg="add del mod">
          <ac:chgData name="Patrick Ellison" userId="82ed4776-63b5-42cc-99ae-16dd5cd3c3f1" providerId="ADAL" clId="{BCBA525D-DC26-4B78-A429-78D2B66C0887}" dt="2024-04-03T20:57:32.600" v="744" actId="478"/>
          <ac:spMkLst>
            <pc:docMk/>
            <pc:sldMk cId="2839451345" sldId="282"/>
            <ac:spMk id="7" creationId="{B968B1BD-480B-F1FF-C639-E07E3D88F941}"/>
          </ac:spMkLst>
        </pc:spChg>
        <pc:spChg chg="add del mod">
          <ac:chgData name="Patrick Ellison" userId="82ed4776-63b5-42cc-99ae-16dd5cd3c3f1" providerId="ADAL" clId="{BCBA525D-DC26-4B78-A429-78D2B66C0887}" dt="2024-04-03T21:01:21.449" v="861" actId="478"/>
          <ac:spMkLst>
            <pc:docMk/>
            <pc:sldMk cId="2839451345" sldId="282"/>
            <ac:spMk id="8" creationId="{C46EFAE8-E089-5026-E913-49889BBD46CC}"/>
          </ac:spMkLst>
        </pc:spChg>
        <pc:spChg chg="add del mod">
          <ac:chgData name="Patrick Ellison" userId="82ed4776-63b5-42cc-99ae-16dd5cd3c3f1" providerId="ADAL" clId="{BCBA525D-DC26-4B78-A429-78D2B66C0887}" dt="2024-04-03T20:51:56.655" v="504" actId="478"/>
          <ac:spMkLst>
            <pc:docMk/>
            <pc:sldMk cId="2839451345" sldId="282"/>
            <ac:spMk id="9" creationId="{D0174A47-F2A8-FFF0-4F3A-E2066ADBD161}"/>
          </ac:spMkLst>
        </pc:spChg>
        <pc:spChg chg="add del mod">
          <ac:chgData name="Patrick Ellison" userId="82ed4776-63b5-42cc-99ae-16dd5cd3c3f1" providerId="ADAL" clId="{BCBA525D-DC26-4B78-A429-78D2B66C0887}" dt="2024-04-03T21:26:52.671" v="1785" actId="478"/>
          <ac:spMkLst>
            <pc:docMk/>
            <pc:sldMk cId="2839451345" sldId="282"/>
            <ac:spMk id="10" creationId="{F3EE780D-1590-917A-E1B7-9AA9F48D0A5B}"/>
          </ac:spMkLst>
        </pc:spChg>
        <pc:spChg chg="add del mod">
          <ac:chgData name="Patrick Ellison" userId="82ed4776-63b5-42cc-99ae-16dd5cd3c3f1" providerId="ADAL" clId="{BCBA525D-DC26-4B78-A429-78D2B66C0887}" dt="2024-04-03T21:01:17.833" v="860" actId="478"/>
          <ac:spMkLst>
            <pc:docMk/>
            <pc:sldMk cId="2839451345" sldId="282"/>
            <ac:spMk id="11" creationId="{8EFFDA90-26EB-F3E0-6BEC-0AEA8AF34B6E}"/>
          </ac:spMkLst>
        </pc:spChg>
        <pc:spChg chg="add del mod ord">
          <ac:chgData name="Patrick Ellison" userId="82ed4776-63b5-42cc-99ae-16dd5cd3c3f1" providerId="ADAL" clId="{BCBA525D-DC26-4B78-A429-78D2B66C0887}" dt="2024-04-03T21:03:47.073" v="879" actId="478"/>
          <ac:spMkLst>
            <pc:docMk/>
            <pc:sldMk cId="2839451345" sldId="282"/>
            <ac:spMk id="12" creationId="{182D2FAB-4426-12FA-1CB7-43F393D5ABE5}"/>
          </ac:spMkLst>
        </pc:spChg>
        <pc:spChg chg="add del mod">
          <ac:chgData name="Patrick Ellison" userId="82ed4776-63b5-42cc-99ae-16dd5cd3c3f1" providerId="ADAL" clId="{BCBA525D-DC26-4B78-A429-78D2B66C0887}" dt="2024-04-03T21:05:22.274" v="912" actId="478"/>
          <ac:spMkLst>
            <pc:docMk/>
            <pc:sldMk cId="2839451345" sldId="282"/>
            <ac:spMk id="13" creationId="{07EBC27A-218E-4D59-C701-FD2375EDD6BD}"/>
          </ac:spMkLst>
        </pc:spChg>
        <pc:spChg chg="add del mod">
          <ac:chgData name="Patrick Ellison" userId="82ed4776-63b5-42cc-99ae-16dd5cd3c3f1" providerId="ADAL" clId="{BCBA525D-DC26-4B78-A429-78D2B66C0887}" dt="2024-04-03T21:09:06.501" v="1108" actId="478"/>
          <ac:spMkLst>
            <pc:docMk/>
            <pc:sldMk cId="2839451345" sldId="282"/>
            <ac:spMk id="14" creationId="{C8275505-410C-9166-D593-3DEFB4A87802}"/>
          </ac:spMkLst>
        </pc:spChg>
        <pc:spChg chg="add del mod">
          <ac:chgData name="Patrick Ellison" userId="82ed4776-63b5-42cc-99ae-16dd5cd3c3f1" providerId="ADAL" clId="{BCBA525D-DC26-4B78-A429-78D2B66C0887}" dt="2024-04-03T21:36:21.521" v="1886" actId="478"/>
          <ac:spMkLst>
            <pc:docMk/>
            <pc:sldMk cId="2839451345" sldId="282"/>
            <ac:spMk id="26" creationId="{A05FAC2A-D25E-30F7-655E-AB8DB1C4CF1F}"/>
          </ac:spMkLst>
        </pc:spChg>
        <pc:spChg chg="add del mod">
          <ac:chgData name="Patrick Ellison" userId="82ed4776-63b5-42cc-99ae-16dd5cd3c3f1" providerId="ADAL" clId="{BCBA525D-DC26-4B78-A429-78D2B66C0887}" dt="2024-04-03T21:35:32.550" v="1874" actId="478"/>
          <ac:spMkLst>
            <pc:docMk/>
            <pc:sldMk cId="2839451345" sldId="282"/>
            <ac:spMk id="27" creationId="{B71F7D12-B0EC-DE35-17AE-BC54E4C2EFD2}"/>
          </ac:spMkLst>
        </pc:spChg>
        <pc:spChg chg="add del mod">
          <ac:chgData name="Patrick Ellison" userId="82ed4776-63b5-42cc-99ae-16dd5cd3c3f1" providerId="ADAL" clId="{BCBA525D-DC26-4B78-A429-78D2B66C0887}" dt="2024-04-03T22:08:54.306" v="1997" actId="478"/>
          <ac:spMkLst>
            <pc:docMk/>
            <pc:sldMk cId="2839451345" sldId="282"/>
            <ac:spMk id="28" creationId="{6110B73F-4204-3288-DD91-4E6BA7F3242E}"/>
          </ac:spMkLst>
        </pc:spChg>
        <pc:spChg chg="add mod">
          <ac:chgData name="Patrick Ellison" userId="82ed4776-63b5-42cc-99ae-16dd5cd3c3f1" providerId="ADAL" clId="{BCBA525D-DC26-4B78-A429-78D2B66C0887}" dt="2024-04-03T22:18:07.163" v="2094" actId="1076"/>
          <ac:spMkLst>
            <pc:docMk/>
            <pc:sldMk cId="2839451345" sldId="282"/>
            <ac:spMk id="29" creationId="{E26BAE9C-176A-FBC9-25AB-845208514774}"/>
          </ac:spMkLst>
        </pc:spChg>
        <pc:spChg chg="add del mod">
          <ac:chgData name="Patrick Ellison" userId="82ed4776-63b5-42cc-99ae-16dd5cd3c3f1" providerId="ADAL" clId="{BCBA525D-DC26-4B78-A429-78D2B66C0887}" dt="2024-04-03T21:34:32.479" v="1861" actId="478"/>
          <ac:spMkLst>
            <pc:docMk/>
            <pc:sldMk cId="2839451345" sldId="282"/>
            <ac:spMk id="30" creationId="{76A2909A-F2D4-F7F2-004A-8C29EC0C4E57}"/>
          </ac:spMkLst>
        </pc:spChg>
        <pc:spChg chg="add del mod">
          <ac:chgData name="Patrick Ellison" userId="82ed4776-63b5-42cc-99ae-16dd5cd3c3f1" providerId="ADAL" clId="{BCBA525D-DC26-4B78-A429-78D2B66C0887}" dt="2024-04-03T21:26:16.469" v="1773" actId="478"/>
          <ac:spMkLst>
            <pc:docMk/>
            <pc:sldMk cId="2839451345" sldId="282"/>
            <ac:spMk id="31" creationId="{BF11B873-EA02-D6DC-59D5-382F31E7FAA5}"/>
          </ac:spMkLst>
        </pc:spChg>
        <pc:spChg chg="add del mod">
          <ac:chgData name="Patrick Ellison" userId="82ed4776-63b5-42cc-99ae-16dd5cd3c3f1" providerId="ADAL" clId="{BCBA525D-DC26-4B78-A429-78D2B66C0887}" dt="2024-04-03T21:26:17.918" v="1774" actId="478"/>
          <ac:spMkLst>
            <pc:docMk/>
            <pc:sldMk cId="2839451345" sldId="282"/>
            <ac:spMk id="32" creationId="{8C01D9B2-E9C3-615F-675D-E17CFBF090E4}"/>
          </ac:spMkLst>
        </pc:spChg>
        <pc:spChg chg="add del">
          <ac:chgData name="Patrick Ellison" userId="82ed4776-63b5-42cc-99ae-16dd5cd3c3f1" providerId="ADAL" clId="{BCBA525D-DC26-4B78-A429-78D2B66C0887}" dt="2024-04-03T21:25:18.905" v="1764" actId="478"/>
          <ac:spMkLst>
            <pc:docMk/>
            <pc:sldMk cId="2839451345" sldId="282"/>
            <ac:spMk id="33" creationId="{7F257F6A-C684-9674-12C3-6E2F8F72F208}"/>
          </ac:spMkLst>
        </pc:spChg>
        <pc:spChg chg="add del mod">
          <ac:chgData name="Patrick Ellison" userId="82ed4776-63b5-42cc-99ae-16dd5cd3c3f1" providerId="ADAL" clId="{BCBA525D-DC26-4B78-A429-78D2B66C0887}" dt="2024-04-03T21:31:42.865" v="1829" actId="478"/>
          <ac:spMkLst>
            <pc:docMk/>
            <pc:sldMk cId="2839451345" sldId="282"/>
            <ac:spMk id="34" creationId="{BF38C7C7-6620-1C1A-65B2-43484F12654B}"/>
          </ac:spMkLst>
        </pc:spChg>
        <pc:spChg chg="add del">
          <ac:chgData name="Patrick Ellison" userId="82ed4776-63b5-42cc-99ae-16dd5cd3c3f1" providerId="ADAL" clId="{BCBA525D-DC26-4B78-A429-78D2B66C0887}" dt="2024-04-03T21:26:24.684" v="1776" actId="22"/>
          <ac:spMkLst>
            <pc:docMk/>
            <pc:sldMk cId="2839451345" sldId="282"/>
            <ac:spMk id="36" creationId="{3D98A72F-1599-39A0-92E3-38404278A131}"/>
          </ac:spMkLst>
        </pc:spChg>
        <pc:spChg chg="add del mod">
          <ac:chgData name="Patrick Ellison" userId="82ed4776-63b5-42cc-99ae-16dd5cd3c3f1" providerId="ADAL" clId="{BCBA525D-DC26-4B78-A429-78D2B66C0887}" dt="2024-04-03T21:32:06.109" v="1835" actId="478"/>
          <ac:spMkLst>
            <pc:docMk/>
            <pc:sldMk cId="2839451345" sldId="282"/>
            <ac:spMk id="37" creationId="{D3B57E6C-5AEE-61B0-8025-A81B900B7D4A}"/>
          </ac:spMkLst>
        </pc:spChg>
        <pc:spChg chg="add del mod">
          <ac:chgData name="Patrick Ellison" userId="82ed4776-63b5-42cc-99ae-16dd5cd3c3f1" providerId="ADAL" clId="{BCBA525D-DC26-4B78-A429-78D2B66C0887}" dt="2024-04-03T21:29:24.645" v="1801" actId="478"/>
          <ac:spMkLst>
            <pc:docMk/>
            <pc:sldMk cId="2839451345" sldId="282"/>
            <ac:spMk id="38" creationId="{4C44DDB7-948E-3B09-4D1A-0DB10EA0A392}"/>
          </ac:spMkLst>
        </pc:spChg>
        <pc:spChg chg="add del mod">
          <ac:chgData name="Patrick Ellison" userId="82ed4776-63b5-42cc-99ae-16dd5cd3c3f1" providerId="ADAL" clId="{BCBA525D-DC26-4B78-A429-78D2B66C0887}" dt="2024-04-03T21:29:58.440" v="1809" actId="478"/>
          <ac:spMkLst>
            <pc:docMk/>
            <pc:sldMk cId="2839451345" sldId="282"/>
            <ac:spMk id="39" creationId="{DA7F5661-EAC9-9A9D-180A-6F39CFCC0E83}"/>
          </ac:spMkLst>
        </pc:spChg>
        <pc:spChg chg="add del mod">
          <ac:chgData name="Patrick Ellison" userId="82ed4776-63b5-42cc-99ae-16dd5cd3c3f1" providerId="ADAL" clId="{BCBA525D-DC26-4B78-A429-78D2B66C0887}" dt="2024-04-03T21:31:05.660" v="1821" actId="478"/>
          <ac:spMkLst>
            <pc:docMk/>
            <pc:sldMk cId="2839451345" sldId="282"/>
            <ac:spMk id="40" creationId="{394C3D77-92FC-9336-5091-B9DDE72B4A27}"/>
          </ac:spMkLst>
        </pc:spChg>
        <pc:spChg chg="add mod">
          <ac:chgData name="Patrick Ellison" userId="82ed4776-63b5-42cc-99ae-16dd5cd3c3f1" providerId="ADAL" clId="{BCBA525D-DC26-4B78-A429-78D2B66C0887}" dt="2024-04-03T22:59:10.813" v="2274" actId="20577"/>
          <ac:spMkLst>
            <pc:docMk/>
            <pc:sldMk cId="2839451345" sldId="282"/>
            <ac:spMk id="41" creationId="{D1B68BA0-0D7E-8A1B-1AD3-378E86EA5256}"/>
          </ac:spMkLst>
        </pc:spChg>
        <pc:spChg chg="add mod">
          <ac:chgData name="Patrick Ellison" userId="82ed4776-63b5-42cc-99ae-16dd5cd3c3f1" providerId="ADAL" clId="{BCBA525D-DC26-4B78-A429-78D2B66C0887}" dt="2024-04-04T02:57:54.371" v="2938" actId="20577"/>
          <ac:spMkLst>
            <pc:docMk/>
            <pc:sldMk cId="2839451345" sldId="282"/>
            <ac:spMk id="42" creationId="{60B0B096-1F27-83BD-F652-EF5967B31F0F}"/>
          </ac:spMkLst>
        </pc:spChg>
        <pc:spChg chg="add del mod">
          <ac:chgData name="Patrick Ellison" userId="82ed4776-63b5-42cc-99ae-16dd5cd3c3f1" providerId="ADAL" clId="{BCBA525D-DC26-4B78-A429-78D2B66C0887}" dt="2024-04-03T22:05:34.942" v="1914" actId="478"/>
          <ac:spMkLst>
            <pc:docMk/>
            <pc:sldMk cId="2839451345" sldId="282"/>
            <ac:spMk id="43" creationId="{2902B0D9-7C76-9FCA-A66C-A964419454C7}"/>
          </ac:spMkLst>
        </pc:spChg>
        <pc:spChg chg="add mod">
          <ac:chgData name="Patrick Ellison" userId="82ed4776-63b5-42cc-99ae-16dd5cd3c3f1" providerId="ADAL" clId="{BCBA525D-DC26-4B78-A429-78D2B66C0887}" dt="2024-04-03T22:50:09.618" v="2175" actId="14100"/>
          <ac:spMkLst>
            <pc:docMk/>
            <pc:sldMk cId="2839451345" sldId="282"/>
            <ac:spMk id="44" creationId="{01079529-F250-1286-3D4F-1FD12106CB04}"/>
          </ac:spMkLst>
        </pc:spChg>
        <pc:spChg chg="add mod">
          <ac:chgData name="Patrick Ellison" userId="82ed4776-63b5-42cc-99ae-16dd5cd3c3f1" providerId="ADAL" clId="{BCBA525D-DC26-4B78-A429-78D2B66C0887}" dt="2024-04-04T02:57:59.859" v="2943" actId="20577"/>
          <ac:spMkLst>
            <pc:docMk/>
            <pc:sldMk cId="2839451345" sldId="282"/>
            <ac:spMk id="45" creationId="{D739AF90-29B3-5BF4-3BDA-A5D540BB633C}"/>
          </ac:spMkLst>
        </pc:spChg>
        <pc:spChg chg="add mod">
          <ac:chgData name="Patrick Ellison" userId="82ed4776-63b5-42cc-99ae-16dd5cd3c3f1" providerId="ADAL" clId="{BCBA525D-DC26-4B78-A429-78D2B66C0887}" dt="2024-04-03T22:17:33.301" v="2092" actId="13822"/>
          <ac:spMkLst>
            <pc:docMk/>
            <pc:sldMk cId="2839451345" sldId="282"/>
            <ac:spMk id="46" creationId="{8EE3742B-E551-DC86-CB73-5323DECA6548}"/>
          </ac:spMkLst>
        </pc:spChg>
        <pc:spChg chg="add mod">
          <ac:chgData name="Patrick Ellison" userId="82ed4776-63b5-42cc-99ae-16dd5cd3c3f1" providerId="ADAL" clId="{BCBA525D-DC26-4B78-A429-78D2B66C0887}" dt="2024-04-03T22:57:53.458" v="2271" actId="20577"/>
          <ac:spMkLst>
            <pc:docMk/>
            <pc:sldMk cId="2839451345" sldId="282"/>
            <ac:spMk id="47" creationId="{32F3B9BE-B997-1A1F-901D-D861F4DD4047}"/>
          </ac:spMkLst>
        </pc:spChg>
        <pc:spChg chg="add mod ord">
          <ac:chgData name="Patrick Ellison" userId="82ed4776-63b5-42cc-99ae-16dd5cd3c3f1" providerId="ADAL" clId="{BCBA525D-DC26-4B78-A429-78D2B66C0887}" dt="2024-04-04T02:58:20.420" v="2946" actId="167"/>
          <ac:spMkLst>
            <pc:docMk/>
            <pc:sldMk cId="2839451345" sldId="282"/>
            <ac:spMk id="50" creationId="{E5FB56D6-767C-D05A-97A8-03030AFB4C82}"/>
          </ac:spMkLst>
        </pc:spChg>
        <pc:spChg chg="add mod ord">
          <ac:chgData name="Patrick Ellison" userId="82ed4776-63b5-42cc-99ae-16dd5cd3c3f1" providerId="ADAL" clId="{BCBA525D-DC26-4B78-A429-78D2B66C0887}" dt="2024-04-04T02:58:23.775" v="2947" actId="167"/>
          <ac:spMkLst>
            <pc:docMk/>
            <pc:sldMk cId="2839451345" sldId="282"/>
            <ac:spMk id="51" creationId="{8B22E617-5BF8-4A01-2B3C-9CB6D3EAAF9C}"/>
          </ac:spMkLst>
        </pc:spChg>
        <pc:spChg chg="add mod ord">
          <ac:chgData name="Patrick Ellison" userId="82ed4776-63b5-42cc-99ae-16dd5cd3c3f1" providerId="ADAL" clId="{BCBA525D-DC26-4B78-A429-78D2B66C0887}" dt="2024-04-04T02:58:27.063" v="2948" actId="167"/>
          <ac:spMkLst>
            <pc:docMk/>
            <pc:sldMk cId="2839451345" sldId="282"/>
            <ac:spMk id="52" creationId="{6557B62D-F239-7E64-FFBA-3371757B2CDA}"/>
          </ac:spMkLst>
        </pc:spChg>
        <pc:spChg chg="add del mod">
          <ac:chgData name="Patrick Ellison" userId="82ed4776-63b5-42cc-99ae-16dd5cd3c3f1" providerId="ADAL" clId="{BCBA525D-DC26-4B78-A429-78D2B66C0887}" dt="2024-04-03T22:12:45.756" v="2042" actId="478"/>
          <ac:spMkLst>
            <pc:docMk/>
            <pc:sldMk cId="2839451345" sldId="282"/>
            <ac:spMk id="53" creationId="{9D68517E-8529-4FE1-8641-DDADF6971643}"/>
          </ac:spMkLst>
        </pc:spChg>
        <pc:spChg chg="add mod ord">
          <ac:chgData name="Patrick Ellison" userId="82ed4776-63b5-42cc-99ae-16dd5cd3c3f1" providerId="ADAL" clId="{BCBA525D-DC26-4B78-A429-78D2B66C0887}" dt="2024-04-04T02:58:29.785" v="2949" actId="167"/>
          <ac:spMkLst>
            <pc:docMk/>
            <pc:sldMk cId="2839451345" sldId="282"/>
            <ac:spMk id="54" creationId="{644FF868-14BB-E0CF-EE1E-07CC4FDD5E4D}"/>
          </ac:spMkLst>
        </pc:spChg>
        <pc:spChg chg="add mod ord">
          <ac:chgData name="Patrick Ellison" userId="82ed4776-63b5-42cc-99ae-16dd5cd3c3f1" providerId="ADAL" clId="{BCBA525D-DC26-4B78-A429-78D2B66C0887}" dt="2024-04-04T02:58:34.919" v="2951" actId="14100"/>
          <ac:spMkLst>
            <pc:docMk/>
            <pc:sldMk cId="2839451345" sldId="282"/>
            <ac:spMk id="55" creationId="{3298E2B3-CB17-B529-390D-5F543231C4A7}"/>
          </ac:spMkLst>
        </pc:spChg>
        <pc:cxnChg chg="add del mod">
          <ac:chgData name="Patrick Ellison" userId="82ed4776-63b5-42cc-99ae-16dd5cd3c3f1" providerId="ADAL" clId="{BCBA525D-DC26-4B78-A429-78D2B66C0887}" dt="2024-04-03T21:09:10.336" v="1110" actId="478"/>
          <ac:cxnSpMkLst>
            <pc:docMk/>
            <pc:sldMk cId="2839451345" sldId="282"/>
            <ac:cxnSpMk id="16" creationId="{61CA26BA-C61B-2E1B-23AA-1C11F3924DDD}"/>
          </ac:cxnSpMkLst>
        </pc:cxnChg>
        <pc:cxnChg chg="add del mod">
          <ac:chgData name="Patrick Ellison" userId="82ed4776-63b5-42cc-99ae-16dd5cd3c3f1" providerId="ADAL" clId="{BCBA525D-DC26-4B78-A429-78D2B66C0887}" dt="2024-04-03T21:09:08.907" v="1109" actId="478"/>
          <ac:cxnSpMkLst>
            <pc:docMk/>
            <pc:sldMk cId="2839451345" sldId="282"/>
            <ac:cxnSpMk id="19" creationId="{828B6A04-647D-5E8A-E1A2-E2AFF464D163}"/>
          </ac:cxnSpMkLst>
        </pc:cxnChg>
        <pc:cxnChg chg="add del mod">
          <ac:chgData name="Patrick Ellison" userId="82ed4776-63b5-42cc-99ae-16dd5cd3c3f1" providerId="ADAL" clId="{BCBA525D-DC26-4B78-A429-78D2B66C0887}" dt="2024-04-03T22:09:42.799" v="2012" actId="478"/>
          <ac:cxnSpMkLst>
            <pc:docMk/>
            <pc:sldMk cId="2839451345" sldId="282"/>
            <ac:cxnSpMk id="49" creationId="{40CFEDDB-70C9-4511-C0B0-E17B252DE996}"/>
          </ac:cxnSpMkLst>
        </pc:cxnChg>
      </pc:sldChg>
      <pc:sldChg chg="modSp mod modNotesTx">
        <pc:chgData name="Patrick Ellison" userId="82ed4776-63b5-42cc-99ae-16dd5cd3c3f1" providerId="ADAL" clId="{BCBA525D-DC26-4B78-A429-78D2B66C0887}" dt="2024-04-04T02:55:54.781" v="2929" actId="948"/>
        <pc:sldMkLst>
          <pc:docMk/>
          <pc:sldMk cId="387978772" sldId="285"/>
        </pc:sldMkLst>
        <pc:spChg chg="mod">
          <ac:chgData name="Patrick Ellison" userId="82ed4776-63b5-42cc-99ae-16dd5cd3c3f1" providerId="ADAL" clId="{BCBA525D-DC26-4B78-A429-78D2B66C0887}" dt="2024-04-04T02:55:54.781" v="2929" actId="948"/>
          <ac:spMkLst>
            <pc:docMk/>
            <pc:sldMk cId="387978772" sldId="285"/>
            <ac:spMk id="3" creationId="{99E753CB-9667-924A-A1D3-6408A798F56A}"/>
          </ac:spMkLst>
        </pc:spChg>
      </pc:sldChg>
    </pc:docChg>
  </pc:docChgLst>
  <pc:docChgLst>
    <pc:chgData name="Efat Gorji" userId="S::egorji1@myseneca.ca::c11028d8-a7ad-463f-bfa8-cd935b36668c" providerId="AD" clId="Web-{61C499EE-47CA-5D58-F0E3-234FB82B281A}"/>
    <pc:docChg chg="addSld delSld modSld sldOrd">
      <pc:chgData name="Efat Gorji" userId="S::egorji1@myseneca.ca::c11028d8-a7ad-463f-bfa8-cd935b36668c" providerId="AD" clId="Web-{61C499EE-47CA-5D58-F0E3-234FB82B281A}" dt="2024-04-03T18:48:18.700" v="105" actId="14100"/>
      <pc:docMkLst>
        <pc:docMk/>
      </pc:docMkLst>
      <pc:sldChg chg="ord">
        <pc:chgData name="Efat Gorji" userId="S::egorji1@myseneca.ca::c11028d8-a7ad-463f-bfa8-cd935b36668c" providerId="AD" clId="Web-{61C499EE-47CA-5D58-F0E3-234FB82B281A}" dt="2024-04-03T17:58:03.548" v="45"/>
        <pc:sldMkLst>
          <pc:docMk/>
          <pc:sldMk cId="2839451345" sldId="282"/>
        </pc:sldMkLst>
      </pc:sldChg>
      <pc:sldChg chg="addSp delSp modSp">
        <pc:chgData name="Efat Gorji" userId="S::egorji1@myseneca.ca::c11028d8-a7ad-463f-bfa8-cd935b36668c" providerId="AD" clId="Web-{61C499EE-47CA-5D58-F0E3-234FB82B281A}" dt="2024-04-03T18:02:02.688" v="82"/>
        <pc:sldMkLst>
          <pc:docMk/>
          <pc:sldMk cId="4063194153" sldId="283"/>
        </pc:sldMkLst>
        <pc:spChg chg="mod">
          <ac:chgData name="Efat Gorji" userId="S::egorji1@myseneca.ca::c11028d8-a7ad-463f-bfa8-cd935b36668c" providerId="AD" clId="Web-{61C499EE-47CA-5D58-F0E3-234FB82B281A}" dt="2024-04-03T18:01:58.188" v="78" actId="20577"/>
          <ac:spMkLst>
            <pc:docMk/>
            <pc:sldMk cId="4063194153" sldId="283"/>
            <ac:spMk id="3" creationId="{6C49C28C-D2C9-BB44-59BA-F2FCF7CACF70}"/>
          </ac:spMkLst>
        </pc:spChg>
        <pc:spChg chg="add del mod">
          <ac:chgData name="Efat Gorji" userId="S::egorji1@myseneca.ca::c11028d8-a7ad-463f-bfa8-cd935b36668c" providerId="AD" clId="Web-{61C499EE-47CA-5D58-F0E3-234FB82B281A}" dt="2024-04-03T18:02:02.688" v="82"/>
          <ac:spMkLst>
            <pc:docMk/>
            <pc:sldMk cId="4063194153" sldId="283"/>
            <ac:spMk id="5" creationId="{668E6D10-580E-8335-B088-E77E2BC9AF1A}"/>
          </ac:spMkLst>
        </pc:spChg>
      </pc:sldChg>
      <pc:sldChg chg="modSp">
        <pc:chgData name="Efat Gorji" userId="S::egorji1@myseneca.ca::c11028d8-a7ad-463f-bfa8-cd935b36668c" providerId="AD" clId="Web-{61C499EE-47CA-5D58-F0E3-234FB82B281A}" dt="2024-04-03T18:00:15.876" v="55" actId="20577"/>
        <pc:sldMkLst>
          <pc:docMk/>
          <pc:sldMk cId="729625999" sldId="284"/>
        </pc:sldMkLst>
        <pc:spChg chg="mod">
          <ac:chgData name="Efat Gorji" userId="S::egorji1@myseneca.ca::c11028d8-a7ad-463f-bfa8-cd935b36668c" providerId="AD" clId="Web-{61C499EE-47CA-5D58-F0E3-234FB82B281A}" dt="2024-04-03T18:00:15.876" v="55" actId="20577"/>
          <ac:spMkLst>
            <pc:docMk/>
            <pc:sldMk cId="729625999" sldId="284"/>
            <ac:spMk id="3" creationId="{3DB24398-0078-602D-4159-2ABD56A3A959}"/>
          </ac:spMkLst>
        </pc:spChg>
      </pc:sldChg>
      <pc:sldChg chg="addSp modSp">
        <pc:chgData name="Efat Gorji" userId="S::egorji1@myseneca.ca::c11028d8-a7ad-463f-bfa8-cd935b36668c" providerId="AD" clId="Web-{61C499EE-47CA-5D58-F0E3-234FB82B281A}" dt="2024-04-03T18:48:18.700" v="105" actId="14100"/>
        <pc:sldMkLst>
          <pc:docMk/>
          <pc:sldMk cId="2156714584" sldId="291"/>
        </pc:sldMkLst>
        <pc:spChg chg="mod">
          <ac:chgData name="Efat Gorji" userId="S::egorji1@myseneca.ca::c11028d8-a7ad-463f-bfa8-cd935b36668c" providerId="AD" clId="Web-{61C499EE-47CA-5D58-F0E3-234FB82B281A}" dt="2024-04-03T17:55:16.313" v="22" actId="20577"/>
          <ac:spMkLst>
            <pc:docMk/>
            <pc:sldMk cId="2156714584" sldId="291"/>
            <ac:spMk id="3" creationId="{D500735D-543E-E08D-7BF7-4FEE66C9BDDD}"/>
          </ac:spMkLst>
        </pc:spChg>
        <pc:spChg chg="add mod">
          <ac:chgData name="Efat Gorji" userId="S::egorji1@myseneca.ca::c11028d8-a7ad-463f-bfa8-cd935b36668c" providerId="AD" clId="Web-{61C499EE-47CA-5D58-F0E3-234FB82B281A}" dt="2024-04-03T17:55:51.173" v="30" actId="20577"/>
          <ac:spMkLst>
            <pc:docMk/>
            <pc:sldMk cId="2156714584" sldId="291"/>
            <ac:spMk id="5" creationId="{216D46A2-CB61-E2AE-5C9A-9F7F55519CB0}"/>
          </ac:spMkLst>
        </pc:spChg>
        <pc:spChg chg="add mod">
          <ac:chgData name="Efat Gorji" userId="S::egorji1@myseneca.ca::c11028d8-a7ad-463f-bfa8-cd935b36668c" providerId="AD" clId="Web-{61C499EE-47CA-5D58-F0E3-234FB82B281A}" dt="2024-04-03T17:57:15.079" v="43" actId="1076"/>
          <ac:spMkLst>
            <pc:docMk/>
            <pc:sldMk cId="2156714584" sldId="291"/>
            <ac:spMk id="8" creationId="{18A839C3-1A2A-842C-3329-D9A62D404BB2}"/>
          </ac:spMkLst>
        </pc:spChg>
        <pc:spChg chg="add mod">
          <ac:chgData name="Efat Gorji" userId="S::egorji1@myseneca.ca::c11028d8-a7ad-463f-bfa8-cd935b36668c" providerId="AD" clId="Web-{61C499EE-47CA-5D58-F0E3-234FB82B281A}" dt="2024-04-03T17:57:08.329" v="41" actId="1076"/>
          <ac:spMkLst>
            <pc:docMk/>
            <pc:sldMk cId="2156714584" sldId="291"/>
            <ac:spMk id="10" creationId="{04205AA2-72E3-0555-EF44-57E1D31ACDC4}"/>
          </ac:spMkLst>
        </pc:spChg>
        <pc:spChg chg="mod">
          <ac:chgData name="Efat Gorji" userId="S::egorji1@myseneca.ca::c11028d8-a7ad-463f-bfa8-cd935b36668c" providerId="AD" clId="Web-{61C499EE-47CA-5D58-F0E3-234FB82B281A}" dt="2024-04-03T18:46:58.731" v="102" actId="1076"/>
          <ac:spMkLst>
            <pc:docMk/>
            <pc:sldMk cId="2156714584" sldId="291"/>
            <ac:spMk id="13" creationId="{5363DD38-7A73-9C39-5234-4EB43CB03F8A}"/>
          </ac:spMkLst>
        </pc:spChg>
        <pc:spChg chg="mod">
          <ac:chgData name="Efat Gorji" userId="S::egorji1@myseneca.ca::c11028d8-a7ad-463f-bfa8-cd935b36668c" providerId="AD" clId="Web-{61C499EE-47CA-5D58-F0E3-234FB82B281A}" dt="2024-04-03T18:46:40.388" v="100" actId="1076"/>
          <ac:spMkLst>
            <pc:docMk/>
            <pc:sldMk cId="2156714584" sldId="291"/>
            <ac:spMk id="14" creationId="{05729746-6EC1-4141-F5E1-503934FA13D9}"/>
          </ac:spMkLst>
        </pc:spChg>
        <pc:picChg chg="mod">
          <ac:chgData name="Efat Gorji" userId="S::egorji1@myseneca.ca::c11028d8-a7ad-463f-bfa8-cd935b36668c" providerId="AD" clId="Web-{61C499EE-47CA-5D58-F0E3-234FB82B281A}" dt="2024-04-03T18:46:49.247" v="101" actId="1076"/>
          <ac:picMkLst>
            <pc:docMk/>
            <pc:sldMk cId="2156714584" sldId="291"/>
            <ac:picMk id="11" creationId="{C560BE1D-E9EB-A575-0B4D-9A50FD2B3F33}"/>
          </ac:picMkLst>
        </pc:picChg>
        <pc:picChg chg="mod">
          <ac:chgData name="Efat Gorji" userId="S::egorji1@myseneca.ca::c11028d8-a7ad-463f-bfa8-cd935b36668c" providerId="AD" clId="Web-{61C499EE-47CA-5D58-F0E3-234FB82B281A}" dt="2024-04-03T18:48:18.700" v="105" actId="14100"/>
          <ac:picMkLst>
            <pc:docMk/>
            <pc:sldMk cId="2156714584" sldId="291"/>
            <ac:picMk id="12" creationId="{80F27EDE-F63F-7D26-A2CA-F01BDEE9954F}"/>
          </ac:picMkLst>
        </pc:picChg>
        <pc:picChg chg="mod">
          <ac:chgData name="Efat Gorji" userId="S::egorji1@myseneca.ca::c11028d8-a7ad-463f-bfa8-cd935b36668c" providerId="AD" clId="Web-{61C499EE-47CA-5D58-F0E3-234FB82B281A}" dt="2024-04-03T17:54:33.595" v="2" actId="1076"/>
          <ac:picMkLst>
            <pc:docMk/>
            <pc:sldMk cId="2156714584" sldId="291"/>
            <ac:picMk id="1026" creationId="{B8C7E4A6-7A42-1A26-679B-8D0EEB746EAD}"/>
          </ac:picMkLst>
        </pc:picChg>
      </pc:sldChg>
      <pc:sldChg chg="del">
        <pc:chgData name="Efat Gorji" userId="S::egorji1@myseneca.ca::c11028d8-a7ad-463f-bfa8-cd935b36668c" providerId="AD" clId="Web-{61C499EE-47CA-5D58-F0E3-234FB82B281A}" dt="2024-04-03T17:58:20.688" v="46"/>
        <pc:sldMkLst>
          <pc:docMk/>
          <pc:sldMk cId="3961520669" sldId="292"/>
        </pc:sldMkLst>
      </pc:sldChg>
      <pc:sldChg chg="modSp add replId">
        <pc:chgData name="Efat Gorji" userId="S::egorji1@myseneca.ca::c11028d8-a7ad-463f-bfa8-cd935b36668c" providerId="AD" clId="Web-{61C499EE-47CA-5D58-F0E3-234FB82B281A}" dt="2024-04-03T18:02:37.969" v="92" actId="20577"/>
        <pc:sldMkLst>
          <pc:docMk/>
          <pc:sldMk cId="2847006454" sldId="294"/>
        </pc:sldMkLst>
        <pc:spChg chg="mod">
          <ac:chgData name="Efat Gorji" userId="S::egorji1@myseneca.ca::c11028d8-a7ad-463f-bfa8-cd935b36668c" providerId="AD" clId="Web-{61C499EE-47CA-5D58-F0E3-234FB82B281A}" dt="2024-04-03T18:02:37.969" v="92" actId="20577"/>
          <ac:spMkLst>
            <pc:docMk/>
            <pc:sldMk cId="2847006454" sldId="294"/>
            <ac:spMk id="3" creationId="{6C49C28C-D2C9-BB44-59BA-F2FCF7CACF70}"/>
          </ac:spMkLst>
        </pc:spChg>
        <pc:spChg chg="mod">
          <ac:chgData name="Efat Gorji" userId="S::egorji1@myseneca.ca::c11028d8-a7ad-463f-bfa8-cd935b36668c" providerId="AD" clId="Web-{61C499EE-47CA-5D58-F0E3-234FB82B281A}" dt="2024-04-03T18:02:32.673" v="90" actId="20577"/>
          <ac:spMkLst>
            <pc:docMk/>
            <pc:sldMk cId="2847006454" sldId="294"/>
            <ac:spMk id="4" creationId="{61AD8F6E-8E3F-48B8-2406-7E475387F6B2}"/>
          </ac:spMkLst>
        </pc:spChg>
      </pc:sldChg>
    </pc:docChg>
  </pc:docChgLst>
  <pc:docChgLst>
    <pc:chgData name="Efat Gorji" userId="S::egorji1@myseneca.ca::c11028d8-a7ad-463f-bfa8-cd935b36668c" providerId="AD" clId="Web-{EBEE9562-EC38-1617-F484-53040F64B9B4}"/>
    <pc:docChg chg="modSld">
      <pc:chgData name="Efat Gorji" userId="S::egorji1@myseneca.ca::c11028d8-a7ad-463f-bfa8-cd935b36668c" providerId="AD" clId="Web-{EBEE9562-EC38-1617-F484-53040F64B9B4}" dt="2024-04-11T18:03:29.752" v="1" actId="20577"/>
      <pc:docMkLst>
        <pc:docMk/>
      </pc:docMkLst>
      <pc:sldChg chg="modSp">
        <pc:chgData name="Efat Gorji" userId="S::egorji1@myseneca.ca::c11028d8-a7ad-463f-bfa8-cd935b36668c" providerId="AD" clId="Web-{EBEE9562-EC38-1617-F484-53040F64B9B4}" dt="2024-04-11T18:03:29.752" v="1" actId="20577"/>
        <pc:sldMkLst>
          <pc:docMk/>
          <pc:sldMk cId="2839451345" sldId="282"/>
        </pc:sldMkLst>
        <pc:spChg chg="mod">
          <ac:chgData name="Efat Gorji" userId="S::egorji1@myseneca.ca::c11028d8-a7ad-463f-bfa8-cd935b36668c" providerId="AD" clId="Web-{EBEE9562-EC38-1617-F484-53040F64B9B4}" dt="2024-04-11T18:03:29.752" v="1" actId="20577"/>
          <ac:spMkLst>
            <pc:docMk/>
            <pc:sldMk cId="2839451345" sldId="282"/>
            <ac:spMk id="47" creationId="{32F3B9BE-B997-1A1F-901D-D861F4DD4047}"/>
          </ac:spMkLst>
        </pc:spChg>
      </pc:sldChg>
    </pc:docChg>
  </pc:docChgLst>
  <pc:docChgLst>
    <pc:chgData name="Victoria Villani" userId="714399b2-4ec0-4878-9cc7-ce44cbab6df9" providerId="ADAL" clId="{873161D3-50D0-0745-AA2E-8842F0FA8D4C}"/>
    <pc:docChg chg="undo custSel addSld delSld modSld sldOrd">
      <pc:chgData name="Victoria Villani" userId="714399b2-4ec0-4878-9cc7-ce44cbab6df9" providerId="ADAL" clId="{873161D3-50D0-0745-AA2E-8842F0FA8D4C}" dt="2024-04-10T18:51:09.759" v="2237" actId="2696"/>
      <pc:docMkLst>
        <pc:docMk/>
      </pc:docMkLst>
      <pc:sldChg chg="addSp modSp mod">
        <pc:chgData name="Victoria Villani" userId="714399b2-4ec0-4878-9cc7-ce44cbab6df9" providerId="ADAL" clId="{873161D3-50D0-0745-AA2E-8842F0FA8D4C}" dt="2024-04-02T16:48:48.472" v="114" actId="20577"/>
        <pc:sldMkLst>
          <pc:docMk/>
          <pc:sldMk cId="1689490235" sldId="256"/>
        </pc:sldMkLst>
        <pc:spChg chg="add mod">
          <ac:chgData name="Victoria Villani" userId="714399b2-4ec0-4878-9cc7-ce44cbab6df9" providerId="ADAL" clId="{873161D3-50D0-0745-AA2E-8842F0FA8D4C}" dt="2024-04-02T16:48:48.472" v="114" actId="20577"/>
          <ac:spMkLst>
            <pc:docMk/>
            <pc:sldMk cId="1689490235" sldId="256"/>
            <ac:spMk id="2" creationId="{FE1CDC18-56B6-B5FA-B051-EC28AA1C1F37}"/>
          </ac:spMkLst>
        </pc:spChg>
        <pc:spChg chg="mod">
          <ac:chgData name="Victoria Villani" userId="714399b2-4ec0-4878-9cc7-ce44cbab6df9" providerId="ADAL" clId="{873161D3-50D0-0745-AA2E-8842F0FA8D4C}" dt="2024-04-02T16:45:24.831" v="19" actId="20577"/>
          <ac:spMkLst>
            <pc:docMk/>
            <pc:sldMk cId="1689490235" sldId="256"/>
            <ac:spMk id="5" creationId="{00000000-0000-0000-0000-000000000000}"/>
          </ac:spMkLst>
        </pc:spChg>
      </pc:sldChg>
      <pc:sldChg chg="del">
        <pc:chgData name="Victoria Villani" userId="714399b2-4ec0-4878-9cc7-ce44cbab6df9" providerId="ADAL" clId="{873161D3-50D0-0745-AA2E-8842F0FA8D4C}" dt="2024-04-02T16:47:46.478" v="110" actId="2696"/>
        <pc:sldMkLst>
          <pc:docMk/>
          <pc:sldMk cId="3830524142" sldId="278"/>
        </pc:sldMkLst>
      </pc:sldChg>
      <pc:sldChg chg="addSp delSp modSp mod">
        <pc:chgData name="Victoria Villani" userId="714399b2-4ec0-4878-9cc7-ce44cbab6df9" providerId="ADAL" clId="{873161D3-50D0-0745-AA2E-8842F0FA8D4C}" dt="2024-04-02T16:49:22.176" v="120" actId="20577"/>
        <pc:sldMkLst>
          <pc:docMk/>
          <pc:sldMk cId="868993862" sldId="279"/>
        </pc:sldMkLst>
        <pc:spChg chg="mod">
          <ac:chgData name="Victoria Villani" userId="714399b2-4ec0-4878-9cc7-ce44cbab6df9" providerId="ADAL" clId="{873161D3-50D0-0745-AA2E-8842F0FA8D4C}" dt="2024-04-02T16:46:38.223" v="100" actId="20577"/>
          <ac:spMkLst>
            <pc:docMk/>
            <pc:sldMk cId="868993862" sldId="279"/>
            <ac:spMk id="3" creationId="{3EE6D901-E409-5B46-AF13-EFFE982AA72E}"/>
          </ac:spMkLst>
        </pc:spChg>
        <pc:spChg chg="add del mod">
          <ac:chgData name="Victoria Villani" userId="714399b2-4ec0-4878-9cc7-ce44cbab6df9" providerId="ADAL" clId="{873161D3-50D0-0745-AA2E-8842F0FA8D4C}" dt="2024-04-02T16:49:00.090" v="115"/>
          <ac:spMkLst>
            <pc:docMk/>
            <pc:sldMk cId="868993862" sldId="279"/>
            <ac:spMk id="5" creationId="{CFBD3293-7463-BA83-6B11-E4834F34481C}"/>
          </ac:spMkLst>
        </pc:spChg>
        <pc:spChg chg="add mod">
          <ac:chgData name="Victoria Villani" userId="714399b2-4ec0-4878-9cc7-ce44cbab6df9" providerId="ADAL" clId="{873161D3-50D0-0745-AA2E-8842F0FA8D4C}" dt="2024-04-02T16:49:22.176" v="120" actId="20577"/>
          <ac:spMkLst>
            <pc:docMk/>
            <pc:sldMk cId="868993862" sldId="279"/>
            <ac:spMk id="7" creationId="{38682A1E-E7F9-9EF1-624F-424175FE2A8C}"/>
          </ac:spMkLst>
        </pc:spChg>
      </pc:sldChg>
      <pc:sldChg chg="addSp delSp modSp mod">
        <pc:chgData name="Victoria Villani" userId="714399b2-4ec0-4878-9cc7-ce44cbab6df9" providerId="ADAL" clId="{873161D3-50D0-0745-AA2E-8842F0FA8D4C}" dt="2024-04-04T20:04:39.786" v="2174" actId="20577"/>
        <pc:sldMkLst>
          <pc:docMk/>
          <pc:sldMk cId="2150062263" sldId="280"/>
        </pc:sldMkLst>
        <pc:spChg chg="add mod">
          <ac:chgData name="Victoria Villani" userId="714399b2-4ec0-4878-9cc7-ce44cbab6df9" providerId="ADAL" clId="{873161D3-50D0-0745-AA2E-8842F0FA8D4C}" dt="2024-04-04T20:04:39.786" v="2174" actId="20577"/>
          <ac:spMkLst>
            <pc:docMk/>
            <pc:sldMk cId="2150062263" sldId="280"/>
            <ac:spMk id="5" creationId="{6AA64DA4-5911-914A-ED56-110D0D6B4A49}"/>
          </ac:spMkLst>
        </pc:spChg>
        <pc:spChg chg="add del mod">
          <ac:chgData name="Victoria Villani" userId="714399b2-4ec0-4878-9cc7-ce44cbab6df9" providerId="ADAL" clId="{873161D3-50D0-0745-AA2E-8842F0FA8D4C}" dt="2024-04-02T16:49:00.090" v="115"/>
          <ac:spMkLst>
            <pc:docMk/>
            <pc:sldMk cId="2150062263" sldId="280"/>
            <ac:spMk id="5" creationId="{E5DFDE2D-6B72-9E12-2804-E2911A347ACD}"/>
          </ac:spMkLst>
        </pc:spChg>
      </pc:sldChg>
      <pc:sldChg chg="addSp delSp modSp del">
        <pc:chgData name="Victoria Villani" userId="714399b2-4ec0-4878-9cc7-ce44cbab6df9" providerId="ADAL" clId="{873161D3-50D0-0745-AA2E-8842F0FA8D4C}" dt="2024-04-03T19:05:50.955" v="1296" actId="2696"/>
        <pc:sldMkLst>
          <pc:docMk/>
          <pc:sldMk cId="1578860826" sldId="281"/>
        </pc:sldMkLst>
        <pc:spChg chg="add del mod">
          <ac:chgData name="Victoria Villani" userId="714399b2-4ec0-4878-9cc7-ce44cbab6df9" providerId="ADAL" clId="{873161D3-50D0-0745-AA2E-8842F0FA8D4C}" dt="2024-04-02T16:49:00.090" v="115"/>
          <ac:spMkLst>
            <pc:docMk/>
            <pc:sldMk cId="1578860826" sldId="281"/>
            <ac:spMk id="5" creationId="{06C10911-9538-840A-A2B3-192FC459018B}"/>
          </ac:spMkLst>
        </pc:spChg>
      </pc:sldChg>
      <pc:sldChg chg="addSp delSp modSp mod ord">
        <pc:chgData name="Victoria Villani" userId="714399b2-4ec0-4878-9cc7-ce44cbab6df9" providerId="ADAL" clId="{873161D3-50D0-0745-AA2E-8842F0FA8D4C}" dt="2024-04-04T20:05:16.290" v="2181" actId="1076"/>
        <pc:sldMkLst>
          <pc:docMk/>
          <pc:sldMk cId="2839451345" sldId="282"/>
        </pc:sldMkLst>
        <pc:spChg chg="add mod">
          <ac:chgData name="Victoria Villani" userId="714399b2-4ec0-4878-9cc7-ce44cbab6df9" providerId="ADAL" clId="{873161D3-50D0-0745-AA2E-8842F0FA8D4C}" dt="2024-04-04T20:05:16.290" v="2181" actId="1076"/>
          <ac:spMkLst>
            <pc:docMk/>
            <pc:sldMk cId="2839451345" sldId="282"/>
            <ac:spMk id="3" creationId="{D7BEC5D3-5ED3-4445-D497-F802AB386BB6}"/>
          </ac:spMkLst>
        </pc:spChg>
        <pc:spChg chg="mod">
          <ac:chgData name="Victoria Villani" userId="714399b2-4ec0-4878-9cc7-ce44cbab6df9" providerId="ADAL" clId="{873161D3-50D0-0745-AA2E-8842F0FA8D4C}" dt="2024-04-02T17:32:07.906" v="381" actId="20577"/>
          <ac:spMkLst>
            <pc:docMk/>
            <pc:sldMk cId="2839451345" sldId="282"/>
            <ac:spMk id="4" creationId="{4816B709-843B-3207-9F88-6A728002BB13}"/>
          </ac:spMkLst>
        </pc:spChg>
        <pc:spChg chg="add del mod">
          <ac:chgData name="Victoria Villani" userId="714399b2-4ec0-4878-9cc7-ce44cbab6df9" providerId="ADAL" clId="{873161D3-50D0-0745-AA2E-8842F0FA8D4C}" dt="2024-04-02T16:49:00.090" v="115"/>
          <ac:spMkLst>
            <pc:docMk/>
            <pc:sldMk cId="2839451345" sldId="282"/>
            <ac:spMk id="5" creationId="{97748269-355D-DDEC-568A-602357CBB232}"/>
          </ac:spMkLst>
        </pc:spChg>
      </pc:sldChg>
      <pc:sldChg chg="addSp delSp modSp mod modClrScheme chgLayout">
        <pc:chgData name="Victoria Villani" userId="714399b2-4ec0-4878-9cc7-ce44cbab6df9" providerId="ADAL" clId="{873161D3-50D0-0745-AA2E-8842F0FA8D4C}" dt="2024-04-04T20:06:54.462" v="2209" actId="14100"/>
        <pc:sldMkLst>
          <pc:docMk/>
          <pc:sldMk cId="4063194153" sldId="283"/>
        </pc:sldMkLst>
        <pc:spChg chg="mod ord">
          <ac:chgData name="Victoria Villani" userId="714399b2-4ec0-4878-9cc7-ce44cbab6df9" providerId="ADAL" clId="{873161D3-50D0-0745-AA2E-8842F0FA8D4C}" dt="2024-04-03T19:47:59.495" v="1460" actId="26606"/>
          <ac:spMkLst>
            <pc:docMk/>
            <pc:sldMk cId="4063194153" sldId="283"/>
            <ac:spMk id="2" creationId="{DEC1C15B-23DE-03F3-F28C-E3FE1C956804}"/>
          </ac:spMkLst>
        </pc:spChg>
        <pc:spChg chg="del mod">
          <ac:chgData name="Victoria Villani" userId="714399b2-4ec0-4878-9cc7-ce44cbab6df9" providerId="ADAL" clId="{873161D3-50D0-0745-AA2E-8842F0FA8D4C}" dt="2024-04-03T19:47:59.495" v="1460" actId="26606"/>
          <ac:spMkLst>
            <pc:docMk/>
            <pc:sldMk cId="4063194153" sldId="283"/>
            <ac:spMk id="3" creationId="{6C49C28C-D2C9-BB44-59BA-F2FCF7CACF70}"/>
          </ac:spMkLst>
        </pc:spChg>
        <pc:spChg chg="add mod">
          <ac:chgData name="Victoria Villani" userId="714399b2-4ec0-4878-9cc7-ce44cbab6df9" providerId="ADAL" clId="{873161D3-50D0-0745-AA2E-8842F0FA8D4C}" dt="2024-04-04T20:06:54.462" v="2209" actId="14100"/>
          <ac:spMkLst>
            <pc:docMk/>
            <pc:sldMk cId="4063194153" sldId="283"/>
            <ac:spMk id="3" creationId="{914A729D-2AF6-DCBB-9FC1-350967503FDE}"/>
          </ac:spMkLst>
        </pc:spChg>
        <pc:spChg chg="mod">
          <ac:chgData name="Victoria Villani" userId="714399b2-4ec0-4878-9cc7-ce44cbab6df9" providerId="ADAL" clId="{873161D3-50D0-0745-AA2E-8842F0FA8D4C}" dt="2024-04-03T19:47:59.495" v="1460" actId="26606"/>
          <ac:spMkLst>
            <pc:docMk/>
            <pc:sldMk cId="4063194153" sldId="283"/>
            <ac:spMk id="4" creationId="{61AD8F6E-8E3F-48B8-2406-7E475387F6B2}"/>
          </ac:spMkLst>
        </pc:spChg>
        <pc:spChg chg="add del mod">
          <ac:chgData name="Victoria Villani" userId="714399b2-4ec0-4878-9cc7-ce44cbab6df9" providerId="ADAL" clId="{873161D3-50D0-0745-AA2E-8842F0FA8D4C}" dt="2024-04-02T16:49:00.090" v="115"/>
          <ac:spMkLst>
            <pc:docMk/>
            <pc:sldMk cId="4063194153" sldId="283"/>
            <ac:spMk id="5" creationId="{ED1D4FBB-1B09-1729-1E0E-A21D03BCBD2C}"/>
          </ac:spMkLst>
        </pc:spChg>
        <pc:graphicFrameChg chg="add mod">
          <ac:chgData name="Victoria Villani" userId="714399b2-4ec0-4878-9cc7-ce44cbab6df9" providerId="ADAL" clId="{873161D3-50D0-0745-AA2E-8842F0FA8D4C}" dt="2024-04-03T20:52:32.323" v="2167"/>
          <ac:graphicFrameMkLst>
            <pc:docMk/>
            <pc:sldMk cId="4063194153" sldId="283"/>
            <ac:graphicFrameMk id="6" creationId="{7EA40CBA-9DB9-A53E-AEB9-A429B6AE71EC}"/>
          </ac:graphicFrameMkLst>
        </pc:graphicFrameChg>
      </pc:sldChg>
      <pc:sldChg chg="addSp delSp modSp del mod">
        <pc:chgData name="Victoria Villani" userId="714399b2-4ec0-4878-9cc7-ce44cbab6df9" providerId="ADAL" clId="{873161D3-50D0-0745-AA2E-8842F0FA8D4C}" dt="2024-04-03T20:47:49.464" v="1968" actId="2696"/>
        <pc:sldMkLst>
          <pc:docMk/>
          <pc:sldMk cId="729625999" sldId="284"/>
        </pc:sldMkLst>
        <pc:spChg chg="mod">
          <ac:chgData name="Victoria Villani" userId="714399b2-4ec0-4878-9cc7-ce44cbab6df9" providerId="ADAL" clId="{873161D3-50D0-0745-AA2E-8842F0FA8D4C}" dt="2024-04-03T20:38:50.614" v="1957" actId="113"/>
          <ac:spMkLst>
            <pc:docMk/>
            <pc:sldMk cId="729625999" sldId="284"/>
            <ac:spMk id="3" creationId="{3DB24398-0078-602D-4159-2ABD56A3A959}"/>
          </ac:spMkLst>
        </pc:spChg>
        <pc:spChg chg="add del mod">
          <ac:chgData name="Victoria Villani" userId="714399b2-4ec0-4878-9cc7-ce44cbab6df9" providerId="ADAL" clId="{873161D3-50D0-0745-AA2E-8842F0FA8D4C}" dt="2024-04-02T16:49:00.090" v="115"/>
          <ac:spMkLst>
            <pc:docMk/>
            <pc:sldMk cId="729625999" sldId="284"/>
            <ac:spMk id="5" creationId="{A225C78C-D24F-3013-86CC-513719A2F308}"/>
          </ac:spMkLst>
        </pc:spChg>
        <pc:spChg chg="add mod">
          <ac:chgData name="Victoria Villani" userId="714399b2-4ec0-4878-9cc7-ce44cbab6df9" providerId="ADAL" clId="{873161D3-50D0-0745-AA2E-8842F0FA8D4C}" dt="2024-04-03T20:38:41.134" v="1955" actId="114"/>
          <ac:spMkLst>
            <pc:docMk/>
            <pc:sldMk cId="729625999" sldId="284"/>
            <ac:spMk id="8" creationId="{94281149-16AB-73F3-4BC3-4CE33C62C32C}"/>
          </ac:spMkLst>
        </pc:spChg>
        <pc:graphicFrameChg chg="add mod">
          <ac:chgData name="Victoria Villani" userId="714399b2-4ec0-4878-9cc7-ce44cbab6df9" providerId="ADAL" clId="{873161D3-50D0-0745-AA2E-8842F0FA8D4C}" dt="2024-04-03T20:39:43.175" v="1959" actId="1076"/>
          <ac:graphicFrameMkLst>
            <pc:docMk/>
            <pc:sldMk cId="729625999" sldId="284"/>
            <ac:graphicFrameMk id="9" creationId="{4EFA2684-6189-6336-5279-B3A1BAA57D9B}"/>
          </ac:graphicFrameMkLst>
        </pc:graphicFrameChg>
      </pc:sldChg>
      <pc:sldChg chg="addSp delSp modSp add mod">
        <pc:chgData name="Victoria Villani" userId="714399b2-4ec0-4878-9cc7-ce44cbab6df9" providerId="ADAL" clId="{873161D3-50D0-0745-AA2E-8842F0FA8D4C}" dt="2024-04-03T19:25:42.924" v="1404" actId="20577"/>
        <pc:sldMkLst>
          <pc:docMk/>
          <pc:sldMk cId="387978772" sldId="285"/>
        </pc:sldMkLst>
        <pc:spChg chg="add del mod">
          <ac:chgData name="Victoria Villani" userId="714399b2-4ec0-4878-9cc7-ce44cbab6df9" providerId="ADAL" clId="{873161D3-50D0-0745-AA2E-8842F0FA8D4C}" dt="2024-04-02T16:49:00.090" v="115"/>
          <ac:spMkLst>
            <pc:docMk/>
            <pc:sldMk cId="387978772" sldId="285"/>
            <ac:spMk id="2" creationId="{BB7B87EC-028B-F14E-01E3-283CE1B71A16}"/>
          </ac:spMkLst>
        </pc:spChg>
        <pc:spChg chg="mod">
          <ac:chgData name="Victoria Villani" userId="714399b2-4ec0-4878-9cc7-ce44cbab6df9" providerId="ADAL" clId="{873161D3-50D0-0745-AA2E-8842F0FA8D4C}" dt="2024-04-03T19:25:42.924" v="1404" actId="20577"/>
          <ac:spMkLst>
            <pc:docMk/>
            <pc:sldMk cId="387978772" sldId="285"/>
            <ac:spMk id="3" creationId="{99E753CB-9667-924A-A1D3-6408A798F56A}"/>
          </ac:spMkLst>
        </pc:spChg>
        <pc:spChg chg="mod">
          <ac:chgData name="Victoria Villani" userId="714399b2-4ec0-4878-9cc7-ce44cbab6df9" providerId="ADAL" clId="{873161D3-50D0-0745-AA2E-8842F0FA8D4C}" dt="2024-04-02T16:47:16.352" v="102" actId="20577"/>
          <ac:spMkLst>
            <pc:docMk/>
            <pc:sldMk cId="387978772" sldId="285"/>
            <ac:spMk id="4" creationId="{BB733D11-E23D-7144-9ABC-7600ABE1CB79}"/>
          </ac:spMkLst>
        </pc:spChg>
      </pc:sldChg>
      <pc:sldChg chg="addSp delSp modSp add mod">
        <pc:chgData name="Victoria Villani" userId="714399b2-4ec0-4878-9cc7-ce44cbab6df9" providerId="ADAL" clId="{873161D3-50D0-0745-AA2E-8842F0FA8D4C}" dt="2024-04-04T20:04:45.175" v="2176" actId="20577"/>
        <pc:sldMkLst>
          <pc:docMk/>
          <pc:sldMk cId="1746423978" sldId="286"/>
        </pc:sldMkLst>
        <pc:spChg chg="mod">
          <ac:chgData name="Victoria Villani" userId="714399b2-4ec0-4878-9cc7-ce44cbab6df9" providerId="ADAL" clId="{873161D3-50D0-0745-AA2E-8842F0FA8D4C}" dt="2024-04-03T19:05:32.769" v="1295" actId="27636"/>
          <ac:spMkLst>
            <pc:docMk/>
            <pc:sldMk cId="1746423978" sldId="286"/>
            <ac:spMk id="3" creationId="{0A88797A-9E06-1CBF-98D9-C9EE134470C9}"/>
          </ac:spMkLst>
        </pc:spChg>
        <pc:spChg chg="mod">
          <ac:chgData name="Victoria Villani" userId="714399b2-4ec0-4878-9cc7-ce44cbab6df9" providerId="ADAL" clId="{873161D3-50D0-0745-AA2E-8842F0FA8D4C}" dt="2024-04-02T16:51:21.206" v="134" actId="20577"/>
          <ac:spMkLst>
            <pc:docMk/>
            <pc:sldMk cId="1746423978" sldId="286"/>
            <ac:spMk id="4" creationId="{3CA6D7F0-7E08-55FB-6EB3-4BF1BEB7A386}"/>
          </ac:spMkLst>
        </pc:spChg>
        <pc:spChg chg="mod">
          <ac:chgData name="Victoria Villani" userId="714399b2-4ec0-4878-9cc7-ce44cbab6df9" providerId="ADAL" clId="{873161D3-50D0-0745-AA2E-8842F0FA8D4C}" dt="2024-04-04T20:04:45.175" v="2176" actId="20577"/>
          <ac:spMkLst>
            <pc:docMk/>
            <pc:sldMk cId="1746423978" sldId="286"/>
            <ac:spMk id="5" creationId="{8E443381-AC02-9A20-6BC4-CA2C29B109F3}"/>
          </ac:spMkLst>
        </pc:spChg>
        <pc:spChg chg="del mod">
          <ac:chgData name="Victoria Villani" userId="714399b2-4ec0-4878-9cc7-ce44cbab6df9" providerId="ADAL" clId="{873161D3-50D0-0745-AA2E-8842F0FA8D4C}" dt="2024-04-02T17:24:05.649" v="286" actId="478"/>
          <ac:spMkLst>
            <pc:docMk/>
            <pc:sldMk cId="1746423978" sldId="286"/>
            <ac:spMk id="7" creationId="{517FC5DC-3028-0E93-1DD3-ECC6839E78FE}"/>
          </ac:spMkLst>
        </pc:spChg>
        <pc:spChg chg="del">
          <ac:chgData name="Victoria Villani" userId="714399b2-4ec0-4878-9cc7-ce44cbab6df9" providerId="ADAL" clId="{873161D3-50D0-0745-AA2E-8842F0FA8D4C}" dt="2024-04-02T17:25:42.287" v="311" actId="478"/>
          <ac:spMkLst>
            <pc:docMk/>
            <pc:sldMk cId="1746423978" sldId="286"/>
            <ac:spMk id="8" creationId="{CE736328-2C5E-D1DE-BAC7-32C1F661A319}"/>
          </ac:spMkLst>
        </pc:spChg>
        <pc:spChg chg="mod">
          <ac:chgData name="Victoria Villani" userId="714399b2-4ec0-4878-9cc7-ce44cbab6df9" providerId="ADAL" clId="{873161D3-50D0-0745-AA2E-8842F0FA8D4C}" dt="2024-04-02T17:25:29.657" v="309" actId="1076"/>
          <ac:spMkLst>
            <pc:docMk/>
            <pc:sldMk cId="1746423978" sldId="286"/>
            <ac:spMk id="10" creationId="{BAE389E7-1404-F561-2348-6D09A2725C4B}"/>
          </ac:spMkLst>
        </pc:spChg>
        <pc:spChg chg="add mod">
          <ac:chgData name="Victoria Villani" userId="714399b2-4ec0-4878-9cc7-ce44cbab6df9" providerId="ADAL" clId="{873161D3-50D0-0745-AA2E-8842F0FA8D4C}" dt="2024-04-02T17:23:45.146" v="281" actId="14100"/>
          <ac:spMkLst>
            <pc:docMk/>
            <pc:sldMk cId="1746423978" sldId="286"/>
            <ac:spMk id="24" creationId="{B0001FA9-FA08-CB4F-BEA0-94FB275F081D}"/>
          </ac:spMkLst>
        </pc:spChg>
        <pc:picChg chg="mod">
          <ac:chgData name="Victoria Villani" userId="714399b2-4ec0-4878-9cc7-ce44cbab6df9" providerId="ADAL" clId="{873161D3-50D0-0745-AA2E-8842F0FA8D4C}" dt="2024-04-02T17:25:18.302" v="307" actId="1076"/>
          <ac:picMkLst>
            <pc:docMk/>
            <pc:sldMk cId="1746423978" sldId="286"/>
            <ac:picMk id="6" creationId="{9A494C6A-9955-3429-64A4-30E6E57AA115}"/>
          </ac:picMkLst>
        </pc:picChg>
        <pc:picChg chg="mod">
          <ac:chgData name="Victoria Villani" userId="714399b2-4ec0-4878-9cc7-ce44cbab6df9" providerId="ADAL" clId="{873161D3-50D0-0745-AA2E-8842F0FA8D4C}" dt="2024-04-02T17:25:23.677" v="308" actId="1076"/>
          <ac:picMkLst>
            <pc:docMk/>
            <pc:sldMk cId="1746423978" sldId="286"/>
            <ac:picMk id="9" creationId="{2F40764F-FC5E-0372-18C4-3BAE79D371FF}"/>
          </ac:picMkLst>
        </pc:picChg>
        <pc:picChg chg="add del mod">
          <ac:chgData name="Victoria Villani" userId="714399b2-4ec0-4878-9cc7-ce44cbab6df9" providerId="ADAL" clId="{873161D3-50D0-0745-AA2E-8842F0FA8D4C}" dt="2024-04-02T16:57:38.454" v="160" actId="478"/>
          <ac:picMkLst>
            <pc:docMk/>
            <pc:sldMk cId="1746423978" sldId="286"/>
            <ac:picMk id="11" creationId="{5D4E5A34-4A0A-72E8-36AA-E1E7BAB9B2AE}"/>
          </ac:picMkLst>
        </pc:picChg>
        <pc:picChg chg="add del mod">
          <ac:chgData name="Victoria Villani" userId="714399b2-4ec0-4878-9cc7-ce44cbab6df9" providerId="ADAL" clId="{873161D3-50D0-0745-AA2E-8842F0FA8D4C}" dt="2024-04-02T16:57:39.493" v="161" actId="478"/>
          <ac:picMkLst>
            <pc:docMk/>
            <pc:sldMk cId="1746423978" sldId="286"/>
            <ac:picMk id="13" creationId="{93771518-CB12-A40D-A6AD-61D59DFE0F00}"/>
          </ac:picMkLst>
        </pc:picChg>
        <pc:picChg chg="add mod">
          <ac:chgData name="Victoria Villani" userId="714399b2-4ec0-4878-9cc7-ce44cbab6df9" providerId="ADAL" clId="{873161D3-50D0-0745-AA2E-8842F0FA8D4C}" dt="2024-04-02T17:23:34.064" v="279" actId="1076"/>
          <ac:picMkLst>
            <pc:docMk/>
            <pc:sldMk cId="1746423978" sldId="286"/>
            <ac:picMk id="15" creationId="{F06602AA-A419-1DED-DEB7-BE15EDC92CAF}"/>
          </ac:picMkLst>
        </pc:picChg>
        <pc:picChg chg="add del mod">
          <ac:chgData name="Victoria Villani" userId="714399b2-4ec0-4878-9cc7-ce44cbab6df9" providerId="ADAL" clId="{873161D3-50D0-0745-AA2E-8842F0FA8D4C}" dt="2024-04-02T17:12:06.402" v="175" actId="478"/>
          <ac:picMkLst>
            <pc:docMk/>
            <pc:sldMk cId="1746423978" sldId="286"/>
            <ac:picMk id="17" creationId="{ABBBECCC-1EB6-EF38-07E0-E340A8EC0173}"/>
          </ac:picMkLst>
        </pc:picChg>
        <pc:picChg chg="add del mod">
          <ac:chgData name="Victoria Villani" userId="714399b2-4ec0-4878-9cc7-ce44cbab6df9" providerId="ADAL" clId="{873161D3-50D0-0745-AA2E-8842F0FA8D4C}" dt="2024-04-02T17:14:11.977" v="186" actId="478"/>
          <ac:picMkLst>
            <pc:docMk/>
            <pc:sldMk cId="1746423978" sldId="286"/>
            <ac:picMk id="19" creationId="{5F726F36-17F3-116E-51B8-5CDBC0C924A7}"/>
          </ac:picMkLst>
        </pc:picChg>
        <pc:picChg chg="add del mod">
          <ac:chgData name="Victoria Villani" userId="714399b2-4ec0-4878-9cc7-ce44cbab6df9" providerId="ADAL" clId="{873161D3-50D0-0745-AA2E-8842F0FA8D4C}" dt="2024-04-02T17:15:05.442" v="195" actId="478"/>
          <ac:picMkLst>
            <pc:docMk/>
            <pc:sldMk cId="1746423978" sldId="286"/>
            <ac:picMk id="21" creationId="{7F731ECA-8325-7899-65D7-E31A853EBF3B}"/>
          </ac:picMkLst>
        </pc:picChg>
        <pc:picChg chg="add mod">
          <ac:chgData name="Victoria Villani" userId="714399b2-4ec0-4878-9cc7-ce44cbab6df9" providerId="ADAL" clId="{873161D3-50D0-0745-AA2E-8842F0FA8D4C}" dt="2024-04-02T17:23:18.054" v="277" actId="1076"/>
          <ac:picMkLst>
            <pc:docMk/>
            <pc:sldMk cId="1746423978" sldId="286"/>
            <ac:picMk id="23" creationId="{0D85AD4C-7D41-56C1-F762-4B55A69C27DC}"/>
          </ac:picMkLst>
        </pc:picChg>
      </pc:sldChg>
      <pc:sldChg chg="modSp add mod ord">
        <pc:chgData name="Victoria Villani" userId="714399b2-4ec0-4878-9cc7-ce44cbab6df9" providerId="ADAL" clId="{873161D3-50D0-0745-AA2E-8842F0FA8D4C}" dt="2024-04-04T20:05:01.697" v="2178" actId="20577"/>
        <pc:sldMkLst>
          <pc:docMk/>
          <pc:sldMk cId="511362924" sldId="287"/>
        </pc:sldMkLst>
        <pc:spChg chg="mod">
          <ac:chgData name="Victoria Villani" userId="714399b2-4ec0-4878-9cc7-ce44cbab6df9" providerId="ADAL" clId="{873161D3-50D0-0745-AA2E-8842F0FA8D4C}" dt="2024-04-04T20:05:01.697" v="2178" actId="20577"/>
          <ac:spMkLst>
            <pc:docMk/>
            <pc:sldMk cId="511362924" sldId="287"/>
            <ac:spMk id="2" creationId="{F90BC809-97F6-6FC5-81D2-A21214DA4309}"/>
          </ac:spMkLst>
        </pc:spChg>
        <pc:spChg chg="mod">
          <ac:chgData name="Victoria Villani" userId="714399b2-4ec0-4878-9cc7-ce44cbab6df9" providerId="ADAL" clId="{873161D3-50D0-0745-AA2E-8842F0FA8D4C}" dt="2024-04-02T17:30:49.740" v="329" actId="20577"/>
          <ac:spMkLst>
            <pc:docMk/>
            <pc:sldMk cId="511362924" sldId="287"/>
            <ac:spMk id="4" creationId="{4816B709-843B-3207-9F88-6A728002BB13}"/>
          </ac:spMkLst>
        </pc:spChg>
        <pc:spChg chg="mod">
          <ac:chgData name="Victoria Villani" userId="714399b2-4ec0-4878-9cc7-ce44cbab6df9" providerId="ADAL" clId="{873161D3-50D0-0745-AA2E-8842F0FA8D4C}" dt="2024-04-02T17:26:59.928" v="328" actId="1076"/>
          <ac:spMkLst>
            <pc:docMk/>
            <pc:sldMk cId="511362924" sldId="287"/>
            <ac:spMk id="5" creationId="{00D7104E-76CB-5524-AF37-424427A1FE49}"/>
          </ac:spMkLst>
        </pc:spChg>
        <pc:picChg chg="mod">
          <ac:chgData name="Victoria Villani" userId="714399b2-4ec0-4878-9cc7-ce44cbab6df9" providerId="ADAL" clId="{873161D3-50D0-0745-AA2E-8842F0FA8D4C}" dt="2024-04-02T17:26:51.975" v="326" actId="1076"/>
          <ac:picMkLst>
            <pc:docMk/>
            <pc:sldMk cId="511362924" sldId="287"/>
            <ac:picMk id="6" creationId="{319D4676-E21C-413F-D4CD-E6CAB3B2251D}"/>
          </ac:picMkLst>
        </pc:picChg>
        <pc:picChg chg="mod">
          <ac:chgData name="Victoria Villani" userId="714399b2-4ec0-4878-9cc7-ce44cbab6df9" providerId="ADAL" clId="{873161D3-50D0-0745-AA2E-8842F0FA8D4C}" dt="2024-04-02T17:26:55.857" v="327" actId="1076"/>
          <ac:picMkLst>
            <pc:docMk/>
            <pc:sldMk cId="511362924" sldId="287"/>
            <ac:picMk id="8" creationId="{E98F6D08-0B87-2CB5-0A98-ADC808B92D27}"/>
          </ac:picMkLst>
        </pc:picChg>
      </pc:sldChg>
      <pc:sldChg chg="addSp modSp add mod">
        <pc:chgData name="Victoria Villani" userId="714399b2-4ec0-4878-9cc7-ce44cbab6df9" providerId="ADAL" clId="{873161D3-50D0-0745-AA2E-8842F0FA8D4C}" dt="2024-04-04T20:05:36.153" v="2186" actId="1076"/>
        <pc:sldMkLst>
          <pc:docMk/>
          <pc:sldMk cId="3822657720" sldId="288"/>
        </pc:sldMkLst>
        <pc:spChg chg="add mod">
          <ac:chgData name="Victoria Villani" userId="714399b2-4ec0-4878-9cc7-ce44cbab6df9" providerId="ADAL" clId="{873161D3-50D0-0745-AA2E-8842F0FA8D4C}" dt="2024-04-04T20:05:36.153" v="2186" actId="1076"/>
          <ac:spMkLst>
            <pc:docMk/>
            <pc:sldMk cId="3822657720" sldId="288"/>
            <ac:spMk id="2" creationId="{34643A5E-0D6A-8C04-0F5D-0AB12283EA23}"/>
          </ac:spMkLst>
        </pc:spChg>
        <pc:spChg chg="mod">
          <ac:chgData name="Victoria Villani" userId="714399b2-4ec0-4878-9cc7-ce44cbab6df9" providerId="ADAL" clId="{873161D3-50D0-0745-AA2E-8842F0FA8D4C}" dt="2024-04-03T17:53:53.480" v="935" actId="20577"/>
          <ac:spMkLst>
            <pc:docMk/>
            <pc:sldMk cId="3822657720" sldId="288"/>
            <ac:spMk id="4" creationId="{61AD8F6E-8E3F-48B8-2406-7E475387F6B2}"/>
          </ac:spMkLst>
        </pc:spChg>
      </pc:sldChg>
      <pc:sldChg chg="addSp delSp modSp add mod modAnim">
        <pc:chgData name="Victoria Villani" userId="714399b2-4ec0-4878-9cc7-ce44cbab6df9" providerId="ADAL" clId="{873161D3-50D0-0745-AA2E-8842F0FA8D4C}" dt="2024-04-04T20:06:17" v="2197" actId="20577"/>
        <pc:sldMkLst>
          <pc:docMk/>
          <pc:sldMk cId="4017867968" sldId="289"/>
        </pc:sldMkLst>
        <pc:spChg chg="add mod">
          <ac:chgData name="Victoria Villani" userId="714399b2-4ec0-4878-9cc7-ce44cbab6df9" providerId="ADAL" clId="{873161D3-50D0-0745-AA2E-8842F0FA8D4C}" dt="2024-04-03T21:04:46.472" v="2170" actId="1076"/>
          <ac:spMkLst>
            <pc:docMk/>
            <pc:sldMk cId="4017867968" sldId="289"/>
            <ac:spMk id="2" creationId="{C369C344-C4FF-2446-9D5E-0CCDDD9B1C87}"/>
          </ac:spMkLst>
        </pc:spChg>
        <pc:spChg chg="mod">
          <ac:chgData name="Victoria Villani" userId="714399b2-4ec0-4878-9cc7-ce44cbab6df9" providerId="ADAL" clId="{873161D3-50D0-0745-AA2E-8842F0FA8D4C}" dt="2024-04-02T17:43:19.383" v="603"/>
          <ac:spMkLst>
            <pc:docMk/>
            <pc:sldMk cId="4017867968" sldId="289"/>
            <ac:spMk id="4" creationId="{E31A8716-9F69-EF2E-08B2-BEA2C84CF246}"/>
          </ac:spMkLst>
        </pc:spChg>
        <pc:spChg chg="mod">
          <ac:chgData name="Victoria Villani" userId="714399b2-4ec0-4878-9cc7-ce44cbab6df9" providerId="ADAL" clId="{873161D3-50D0-0745-AA2E-8842F0FA8D4C}" dt="2024-04-03T18:54:13.139" v="1127" actId="20577"/>
          <ac:spMkLst>
            <pc:docMk/>
            <pc:sldMk cId="4017867968" sldId="289"/>
            <ac:spMk id="8" creationId="{4ACC8DAE-9BF5-D715-7EC2-67C665BF0DF7}"/>
          </ac:spMkLst>
        </pc:spChg>
        <pc:spChg chg="mod">
          <ac:chgData name="Victoria Villani" userId="714399b2-4ec0-4878-9cc7-ce44cbab6df9" providerId="ADAL" clId="{873161D3-50D0-0745-AA2E-8842F0FA8D4C}" dt="2024-04-03T18:51:56.934" v="1094" actId="14100"/>
          <ac:spMkLst>
            <pc:docMk/>
            <pc:sldMk cId="4017867968" sldId="289"/>
            <ac:spMk id="9" creationId="{043D2A5A-3EAC-0807-2D0D-3D43D40D0313}"/>
          </ac:spMkLst>
        </pc:spChg>
        <pc:spChg chg="add mod">
          <ac:chgData name="Victoria Villani" userId="714399b2-4ec0-4878-9cc7-ce44cbab6df9" providerId="ADAL" clId="{873161D3-50D0-0745-AA2E-8842F0FA8D4C}" dt="2024-04-04T20:06:17" v="2197" actId="20577"/>
          <ac:spMkLst>
            <pc:docMk/>
            <pc:sldMk cId="4017867968" sldId="289"/>
            <ac:spMk id="10" creationId="{B333D0C4-F110-D13F-9558-505A256A258F}"/>
          </ac:spMkLst>
        </pc:spChg>
        <pc:spChg chg="add mod">
          <ac:chgData name="Victoria Villani" userId="714399b2-4ec0-4878-9cc7-ce44cbab6df9" providerId="ADAL" clId="{873161D3-50D0-0745-AA2E-8842F0FA8D4C}" dt="2024-04-03T19:01:08.561" v="1279" actId="14100"/>
          <ac:spMkLst>
            <pc:docMk/>
            <pc:sldMk cId="4017867968" sldId="289"/>
            <ac:spMk id="12" creationId="{0DB01C8C-84AB-58AD-F601-3533C30071AA}"/>
          </ac:spMkLst>
        </pc:spChg>
        <pc:spChg chg="del mod">
          <ac:chgData name="Victoria Villani" userId="714399b2-4ec0-4878-9cc7-ce44cbab6df9" providerId="ADAL" clId="{873161D3-50D0-0745-AA2E-8842F0FA8D4C}" dt="2024-04-02T17:39:58.460" v="579" actId="478"/>
          <ac:spMkLst>
            <pc:docMk/>
            <pc:sldMk cId="4017867968" sldId="289"/>
            <ac:spMk id="15" creationId="{2286BA5D-8BF4-53E9-B9E3-6BF076A65D1D}"/>
          </ac:spMkLst>
        </pc:spChg>
        <pc:spChg chg="add del mod">
          <ac:chgData name="Victoria Villani" userId="714399b2-4ec0-4878-9cc7-ce44cbab6df9" providerId="ADAL" clId="{873161D3-50D0-0745-AA2E-8842F0FA8D4C}" dt="2024-04-02T17:49:55.834" v="666" actId="478"/>
          <ac:spMkLst>
            <pc:docMk/>
            <pc:sldMk cId="4017867968" sldId="289"/>
            <ac:spMk id="19" creationId="{D8721B66-EDC6-DA41-8977-EE3DC5E7400A}"/>
          </ac:spMkLst>
        </pc:spChg>
        <pc:spChg chg="add del mod">
          <ac:chgData name="Victoria Villani" userId="714399b2-4ec0-4878-9cc7-ce44cbab6df9" providerId="ADAL" clId="{873161D3-50D0-0745-AA2E-8842F0FA8D4C}" dt="2024-04-02T17:49:57.721" v="667" actId="478"/>
          <ac:spMkLst>
            <pc:docMk/>
            <pc:sldMk cId="4017867968" sldId="289"/>
            <ac:spMk id="20" creationId="{F259A5FC-B223-056D-7B6C-13E6ADEE2E76}"/>
          </ac:spMkLst>
        </pc:spChg>
        <pc:spChg chg="add del mod">
          <ac:chgData name="Victoria Villani" userId="714399b2-4ec0-4878-9cc7-ce44cbab6df9" providerId="ADAL" clId="{873161D3-50D0-0745-AA2E-8842F0FA8D4C}" dt="2024-04-02T17:49:59.610" v="668" actId="478"/>
          <ac:spMkLst>
            <pc:docMk/>
            <pc:sldMk cId="4017867968" sldId="289"/>
            <ac:spMk id="21" creationId="{FD7ABC56-9CB8-AA74-F3D0-8FB74C5373DA}"/>
          </ac:spMkLst>
        </pc:spChg>
        <pc:spChg chg="del">
          <ac:chgData name="Victoria Villani" userId="714399b2-4ec0-4878-9cc7-ce44cbab6df9" providerId="ADAL" clId="{873161D3-50D0-0745-AA2E-8842F0FA8D4C}" dt="2024-04-02T17:40:01.876" v="580" actId="478"/>
          <ac:spMkLst>
            <pc:docMk/>
            <pc:sldMk cId="4017867968" sldId="289"/>
            <ac:spMk id="22" creationId="{F11BA179-0684-C763-12E4-FCCD70B1678F}"/>
          </ac:spMkLst>
        </pc:spChg>
        <pc:spChg chg="add del mod">
          <ac:chgData name="Victoria Villani" userId="714399b2-4ec0-4878-9cc7-ce44cbab6df9" providerId="ADAL" clId="{873161D3-50D0-0745-AA2E-8842F0FA8D4C}" dt="2024-04-02T17:50:01.668" v="669" actId="478"/>
          <ac:spMkLst>
            <pc:docMk/>
            <pc:sldMk cId="4017867968" sldId="289"/>
            <ac:spMk id="24" creationId="{E9B61D15-DBE3-AF42-4E4B-46727701F6B2}"/>
          </ac:spMkLst>
        </pc:spChg>
        <pc:spChg chg="add del mod">
          <ac:chgData name="Victoria Villani" userId="714399b2-4ec0-4878-9cc7-ce44cbab6df9" providerId="ADAL" clId="{873161D3-50D0-0745-AA2E-8842F0FA8D4C}" dt="2024-04-02T17:46:00.959" v="634" actId="478"/>
          <ac:spMkLst>
            <pc:docMk/>
            <pc:sldMk cId="4017867968" sldId="289"/>
            <ac:spMk id="25" creationId="{6CE198D2-A179-10BF-DD66-013C13EF9B60}"/>
          </ac:spMkLst>
        </pc:spChg>
        <pc:spChg chg="del">
          <ac:chgData name="Victoria Villani" userId="714399b2-4ec0-4878-9cc7-ce44cbab6df9" providerId="ADAL" clId="{873161D3-50D0-0745-AA2E-8842F0FA8D4C}" dt="2024-04-02T17:40:04.790" v="582" actId="478"/>
          <ac:spMkLst>
            <pc:docMk/>
            <pc:sldMk cId="4017867968" sldId="289"/>
            <ac:spMk id="27" creationId="{48773203-1F01-C4A4-982F-D828F8C5F577}"/>
          </ac:spMkLst>
        </pc:spChg>
        <pc:spChg chg="add del mod">
          <ac:chgData name="Victoria Villani" userId="714399b2-4ec0-4878-9cc7-ce44cbab6df9" providerId="ADAL" clId="{873161D3-50D0-0745-AA2E-8842F0FA8D4C}" dt="2024-04-02T18:01:23.843" v="801" actId="478"/>
          <ac:spMkLst>
            <pc:docMk/>
            <pc:sldMk cId="4017867968" sldId="289"/>
            <ac:spMk id="36" creationId="{2683F6B2-56AF-1E7F-91ED-0E4979C487D4}"/>
          </ac:spMkLst>
        </pc:spChg>
        <pc:spChg chg="add del mod">
          <ac:chgData name="Victoria Villani" userId="714399b2-4ec0-4878-9cc7-ce44cbab6df9" providerId="ADAL" clId="{873161D3-50D0-0745-AA2E-8842F0FA8D4C}" dt="2024-04-02T18:01:17.879" v="798" actId="478"/>
          <ac:spMkLst>
            <pc:docMk/>
            <pc:sldMk cId="4017867968" sldId="289"/>
            <ac:spMk id="38" creationId="{29780B75-89C9-6CD8-4880-74E4788CD2B7}"/>
          </ac:spMkLst>
        </pc:spChg>
        <pc:spChg chg="add del mod">
          <ac:chgData name="Victoria Villani" userId="714399b2-4ec0-4878-9cc7-ce44cbab6df9" providerId="ADAL" clId="{873161D3-50D0-0745-AA2E-8842F0FA8D4C}" dt="2024-04-02T18:01:27.837" v="803" actId="478"/>
          <ac:spMkLst>
            <pc:docMk/>
            <pc:sldMk cId="4017867968" sldId="289"/>
            <ac:spMk id="39" creationId="{116B8A80-05E8-C867-F4D3-706AB126C05C}"/>
          </ac:spMkLst>
        </pc:spChg>
        <pc:spChg chg="add del mod">
          <ac:chgData name="Victoria Villani" userId="714399b2-4ec0-4878-9cc7-ce44cbab6df9" providerId="ADAL" clId="{873161D3-50D0-0745-AA2E-8842F0FA8D4C}" dt="2024-04-02T18:01:34.831" v="808" actId="478"/>
          <ac:spMkLst>
            <pc:docMk/>
            <pc:sldMk cId="4017867968" sldId="289"/>
            <ac:spMk id="45" creationId="{A8EA1E31-C044-0714-8120-230CAADADE0A}"/>
          </ac:spMkLst>
        </pc:spChg>
        <pc:spChg chg="add mod">
          <ac:chgData name="Victoria Villani" userId="714399b2-4ec0-4878-9cc7-ce44cbab6df9" providerId="ADAL" clId="{873161D3-50D0-0745-AA2E-8842F0FA8D4C}" dt="2024-04-02T18:10:30.489" v="858" actId="1076"/>
          <ac:spMkLst>
            <pc:docMk/>
            <pc:sldMk cId="4017867968" sldId="289"/>
            <ac:spMk id="56" creationId="{D39BD866-A8A7-5E28-7543-14E0C4DC2591}"/>
          </ac:spMkLst>
        </pc:spChg>
        <pc:spChg chg="add mod">
          <ac:chgData name="Victoria Villani" userId="714399b2-4ec0-4878-9cc7-ce44cbab6df9" providerId="ADAL" clId="{873161D3-50D0-0745-AA2E-8842F0FA8D4C}" dt="2024-04-02T18:10:30.489" v="858" actId="1076"/>
          <ac:spMkLst>
            <pc:docMk/>
            <pc:sldMk cId="4017867968" sldId="289"/>
            <ac:spMk id="57" creationId="{072BEC79-F7DA-D374-3A25-00D83F70D75D}"/>
          </ac:spMkLst>
        </pc:spChg>
        <pc:spChg chg="add mod">
          <ac:chgData name="Victoria Villani" userId="714399b2-4ec0-4878-9cc7-ce44cbab6df9" providerId="ADAL" clId="{873161D3-50D0-0745-AA2E-8842F0FA8D4C}" dt="2024-04-02T18:10:30.489" v="858" actId="1076"/>
          <ac:spMkLst>
            <pc:docMk/>
            <pc:sldMk cId="4017867968" sldId="289"/>
            <ac:spMk id="61" creationId="{E2EE0242-3481-98D2-1384-581783C1142D}"/>
          </ac:spMkLst>
        </pc:spChg>
        <pc:graphicFrameChg chg="mod modGraphic">
          <ac:chgData name="Victoria Villani" userId="714399b2-4ec0-4878-9cc7-ce44cbab6df9" providerId="ADAL" clId="{873161D3-50D0-0745-AA2E-8842F0FA8D4C}" dt="2024-04-03T19:00:11.055" v="1226" actId="20577"/>
          <ac:graphicFrameMkLst>
            <pc:docMk/>
            <pc:sldMk cId="4017867968" sldId="289"/>
            <ac:graphicFrameMk id="5" creationId="{6E4E15EF-ECCC-D957-5D3F-335A7CD60C22}"/>
          </ac:graphicFrameMkLst>
        </pc:graphicFrameChg>
        <pc:graphicFrameChg chg="add del modGraphic">
          <ac:chgData name="Victoria Villani" userId="714399b2-4ec0-4878-9cc7-ce44cbab6df9" providerId="ADAL" clId="{873161D3-50D0-0745-AA2E-8842F0FA8D4C}" dt="2024-04-02T17:55:17.395" v="748" actId="27309"/>
          <ac:graphicFrameMkLst>
            <pc:docMk/>
            <pc:sldMk cId="4017867968" sldId="289"/>
            <ac:graphicFrameMk id="41" creationId="{3230B8C6-3E3E-A03F-38E3-008F9F9CB0E5}"/>
          </ac:graphicFrameMkLst>
        </pc:graphicFrameChg>
        <pc:graphicFrameChg chg="add del mod modGraphic">
          <ac:chgData name="Victoria Villani" userId="714399b2-4ec0-4878-9cc7-ce44cbab6df9" providerId="ADAL" clId="{873161D3-50D0-0745-AA2E-8842F0FA8D4C}" dt="2024-04-02T18:10:18.680" v="856" actId="478"/>
          <ac:graphicFrameMkLst>
            <pc:docMk/>
            <pc:sldMk cId="4017867968" sldId="289"/>
            <ac:graphicFrameMk id="47" creationId="{ECFDA246-6EB9-CF0E-0050-B6EB0EF19F3E}"/>
          </ac:graphicFrameMkLst>
        </pc:graphicFrameChg>
        <pc:graphicFrameChg chg="add del mod modGraphic">
          <ac:chgData name="Victoria Villani" userId="714399b2-4ec0-4878-9cc7-ce44cbab6df9" providerId="ADAL" clId="{873161D3-50D0-0745-AA2E-8842F0FA8D4C}" dt="2024-04-02T18:10:02.126" v="852" actId="27309"/>
          <ac:graphicFrameMkLst>
            <pc:docMk/>
            <pc:sldMk cId="4017867968" sldId="289"/>
            <ac:graphicFrameMk id="49" creationId="{0FD1501B-9D48-1843-543D-511765AEF25E}"/>
          </ac:graphicFrameMkLst>
        </pc:graphicFrameChg>
        <pc:graphicFrameChg chg="add del mod modGraphic">
          <ac:chgData name="Victoria Villani" userId="714399b2-4ec0-4878-9cc7-ce44cbab6df9" providerId="ADAL" clId="{873161D3-50D0-0745-AA2E-8842F0FA8D4C}" dt="2024-04-02T18:10:00.335" v="848" actId="27309"/>
          <ac:graphicFrameMkLst>
            <pc:docMk/>
            <pc:sldMk cId="4017867968" sldId="289"/>
            <ac:graphicFrameMk id="51" creationId="{0ED2EC41-3D1C-AB18-5DA4-C6725464A113}"/>
          </ac:graphicFrameMkLst>
        </pc:graphicFrameChg>
        <pc:picChg chg="mod">
          <ac:chgData name="Victoria Villani" userId="714399b2-4ec0-4878-9cc7-ce44cbab6df9" providerId="ADAL" clId="{873161D3-50D0-0745-AA2E-8842F0FA8D4C}" dt="2024-04-02T17:40:15.737" v="586" actId="1076"/>
          <ac:picMkLst>
            <pc:docMk/>
            <pc:sldMk cId="4017867968" sldId="289"/>
            <ac:picMk id="7" creationId="{22E48E7E-5910-3D28-F159-B9D625D196B5}"/>
          </ac:picMkLst>
        </pc:picChg>
        <pc:picChg chg="add mod">
          <ac:chgData name="Victoria Villani" userId="714399b2-4ec0-4878-9cc7-ce44cbab6df9" providerId="ADAL" clId="{873161D3-50D0-0745-AA2E-8842F0FA8D4C}" dt="2024-04-02T18:09:55.551" v="841" actId="931"/>
          <ac:picMkLst>
            <pc:docMk/>
            <pc:sldMk cId="4017867968" sldId="289"/>
            <ac:picMk id="53" creationId="{6AB6C6B6-F239-6C5D-2DCB-8C737067B060}"/>
          </ac:picMkLst>
        </pc:picChg>
        <pc:inkChg chg="add del">
          <ac:chgData name="Victoria Villani" userId="714399b2-4ec0-4878-9cc7-ce44cbab6df9" providerId="ADAL" clId="{873161D3-50D0-0745-AA2E-8842F0FA8D4C}" dt="2024-04-02T18:01:28.803" v="804" actId="478"/>
          <ac:inkMkLst>
            <pc:docMk/>
            <pc:sldMk cId="4017867968" sldId="289"/>
            <ac:inkMk id="35" creationId="{4363532E-1A97-5558-D901-7330067D0A44}"/>
          </ac:inkMkLst>
        </pc:inkChg>
        <pc:inkChg chg="add del">
          <ac:chgData name="Victoria Villani" userId="714399b2-4ec0-4878-9cc7-ce44cbab6df9" providerId="ADAL" clId="{873161D3-50D0-0745-AA2E-8842F0FA8D4C}" dt="2024-04-02T18:01:25.415" v="802" actId="478"/>
          <ac:inkMkLst>
            <pc:docMk/>
            <pc:sldMk cId="4017867968" sldId="289"/>
            <ac:inkMk id="42" creationId="{E32F3101-35D2-6121-1D71-91E40D040519}"/>
          </ac:inkMkLst>
        </pc:inkChg>
        <pc:inkChg chg="add del">
          <ac:chgData name="Victoria Villani" userId="714399b2-4ec0-4878-9cc7-ce44cbab6df9" providerId="ADAL" clId="{873161D3-50D0-0745-AA2E-8842F0FA8D4C}" dt="2024-04-02T18:01:39.279" v="809" actId="478"/>
          <ac:inkMkLst>
            <pc:docMk/>
            <pc:sldMk cId="4017867968" sldId="289"/>
            <ac:inkMk id="43" creationId="{F8093F86-A774-DAF2-9C07-0B68B75FF53E}"/>
          </ac:inkMkLst>
        </pc:inkChg>
        <pc:inkChg chg="add">
          <ac:chgData name="Victoria Villani" userId="714399b2-4ec0-4878-9cc7-ce44cbab6df9" providerId="ADAL" clId="{873161D3-50D0-0745-AA2E-8842F0FA8D4C}" dt="2024-04-02T18:00:32.391" v="790" actId="9405"/>
          <ac:inkMkLst>
            <pc:docMk/>
            <pc:sldMk cId="4017867968" sldId="289"/>
            <ac:inkMk id="44" creationId="{00D1D2C7-B0BD-D052-FEEE-45BB8544636D}"/>
          </ac:inkMkLst>
        </pc:inkChg>
        <pc:inkChg chg="add mod">
          <ac:chgData name="Victoria Villani" userId="714399b2-4ec0-4878-9cc7-ce44cbab6df9" providerId="ADAL" clId="{873161D3-50D0-0745-AA2E-8842F0FA8D4C}" dt="2024-04-02T18:10:30.489" v="858" actId="1076"/>
          <ac:inkMkLst>
            <pc:docMk/>
            <pc:sldMk cId="4017867968" sldId="289"/>
            <ac:inkMk id="60" creationId="{E126AC59-1391-CD1E-DC6C-EA0BBE563158}"/>
          </ac:inkMkLst>
        </pc:inkChg>
        <pc:cxnChg chg="add mod">
          <ac:chgData name="Victoria Villani" userId="714399b2-4ec0-4878-9cc7-ce44cbab6df9" providerId="ADAL" clId="{873161D3-50D0-0745-AA2E-8842F0FA8D4C}" dt="2024-04-03T18:51:56.934" v="1094" actId="14100"/>
          <ac:cxnSpMkLst>
            <pc:docMk/>
            <pc:sldMk cId="4017867968" sldId="289"/>
            <ac:cxnSpMk id="3" creationId="{1E0AACFD-D241-34B5-F940-E1753F080899}"/>
          </ac:cxnSpMkLst>
        </pc:cxnChg>
        <pc:cxnChg chg="add mod">
          <ac:chgData name="Victoria Villani" userId="714399b2-4ec0-4878-9cc7-ce44cbab6df9" providerId="ADAL" clId="{873161D3-50D0-0745-AA2E-8842F0FA8D4C}" dt="2024-04-03T18:51:56.934" v="1094" actId="14100"/>
          <ac:cxnSpMkLst>
            <pc:docMk/>
            <pc:sldMk cId="4017867968" sldId="289"/>
            <ac:cxnSpMk id="11" creationId="{C9046D9C-BDB2-CDCE-DDC2-9E56EFA6876E}"/>
          </ac:cxnSpMkLst>
        </pc:cxnChg>
        <pc:cxnChg chg="del">
          <ac:chgData name="Victoria Villani" userId="714399b2-4ec0-4878-9cc7-ce44cbab6df9" providerId="ADAL" clId="{873161D3-50D0-0745-AA2E-8842F0FA8D4C}" dt="2024-04-02T17:40:02.923" v="581" actId="478"/>
          <ac:cxnSpMkLst>
            <pc:docMk/>
            <pc:sldMk cId="4017867968" sldId="289"/>
            <ac:cxnSpMk id="12" creationId="{426420F0-8316-3A0F-E629-C1583BD6926A}"/>
          </ac:cxnSpMkLst>
        </pc:cxnChg>
        <pc:cxnChg chg="add mod">
          <ac:chgData name="Victoria Villani" userId="714399b2-4ec0-4878-9cc7-ce44cbab6df9" providerId="ADAL" clId="{873161D3-50D0-0745-AA2E-8842F0FA8D4C}" dt="2024-04-03T18:51:56.934" v="1094" actId="14100"/>
          <ac:cxnSpMkLst>
            <pc:docMk/>
            <pc:sldMk cId="4017867968" sldId="289"/>
            <ac:cxnSpMk id="14" creationId="{6169B9A2-6D13-E13B-5EE9-E632844608A0}"/>
          </ac:cxnSpMkLst>
        </pc:cxnChg>
        <pc:cxnChg chg="del">
          <ac:chgData name="Victoria Villani" userId="714399b2-4ec0-4878-9cc7-ce44cbab6df9" providerId="ADAL" clId="{873161D3-50D0-0745-AA2E-8842F0FA8D4C}" dt="2024-04-02T17:40:05.875" v="583" actId="478"/>
          <ac:cxnSpMkLst>
            <pc:docMk/>
            <pc:sldMk cId="4017867968" sldId="289"/>
            <ac:cxnSpMk id="17" creationId="{CC55C6B6-5B0C-A7A3-1989-6C12B319BFF9}"/>
          </ac:cxnSpMkLst>
        </pc:cxnChg>
        <pc:cxnChg chg="add mod">
          <ac:chgData name="Victoria Villani" userId="714399b2-4ec0-4878-9cc7-ce44cbab6df9" providerId="ADAL" clId="{873161D3-50D0-0745-AA2E-8842F0FA8D4C}" dt="2024-04-03T18:51:56.934" v="1094" actId="14100"/>
          <ac:cxnSpMkLst>
            <pc:docMk/>
            <pc:sldMk cId="4017867968" sldId="289"/>
            <ac:cxnSpMk id="18" creationId="{3AAD4664-5F4E-0135-2C38-2BC7EFC7F72A}"/>
          </ac:cxnSpMkLst>
        </pc:cxnChg>
        <pc:cxnChg chg="del">
          <ac:chgData name="Victoria Villani" userId="714399b2-4ec0-4878-9cc7-ce44cbab6df9" providerId="ADAL" clId="{873161D3-50D0-0745-AA2E-8842F0FA8D4C}" dt="2024-04-02T17:40:06.913" v="584" actId="478"/>
          <ac:cxnSpMkLst>
            <pc:docMk/>
            <pc:sldMk cId="4017867968" sldId="289"/>
            <ac:cxnSpMk id="23" creationId="{DCCB0BD1-177D-B334-073F-9B1DD9A0E3F8}"/>
          </ac:cxnSpMkLst>
        </pc:cxnChg>
        <pc:cxnChg chg="add del mod">
          <ac:chgData name="Victoria Villani" userId="714399b2-4ec0-4878-9cc7-ce44cbab6df9" providerId="ADAL" clId="{873161D3-50D0-0745-AA2E-8842F0FA8D4C}" dt="2024-04-02T18:01:15.518" v="796" actId="478"/>
          <ac:cxnSpMkLst>
            <pc:docMk/>
            <pc:sldMk cId="4017867968" sldId="289"/>
            <ac:cxnSpMk id="28" creationId="{C4E2E7A1-1C7F-8E33-823A-FA44BD793704}"/>
          </ac:cxnSpMkLst>
        </pc:cxnChg>
        <pc:cxnChg chg="add del mod">
          <ac:chgData name="Victoria Villani" userId="714399b2-4ec0-4878-9cc7-ce44cbab6df9" providerId="ADAL" clId="{873161D3-50D0-0745-AA2E-8842F0FA8D4C}" dt="2024-04-02T18:01:31.033" v="806" actId="478"/>
          <ac:cxnSpMkLst>
            <pc:docMk/>
            <pc:sldMk cId="4017867968" sldId="289"/>
            <ac:cxnSpMk id="30" creationId="{80578789-7B5D-3DC9-95DD-ECE322B483BC}"/>
          </ac:cxnSpMkLst>
        </pc:cxnChg>
        <pc:cxnChg chg="add del mod">
          <ac:chgData name="Victoria Villani" userId="714399b2-4ec0-4878-9cc7-ce44cbab6df9" providerId="ADAL" clId="{873161D3-50D0-0745-AA2E-8842F0FA8D4C}" dt="2024-04-02T18:01:19.341" v="799" actId="478"/>
          <ac:cxnSpMkLst>
            <pc:docMk/>
            <pc:sldMk cId="4017867968" sldId="289"/>
            <ac:cxnSpMk id="32" creationId="{A39AE4DA-4F6F-840C-C530-9F647D796F92}"/>
          </ac:cxnSpMkLst>
        </pc:cxnChg>
        <pc:cxnChg chg="add del mod">
          <ac:chgData name="Victoria Villani" userId="714399b2-4ec0-4878-9cc7-ce44cbab6df9" providerId="ADAL" clId="{873161D3-50D0-0745-AA2E-8842F0FA8D4C}" dt="2024-04-02T18:01:29.785" v="805" actId="478"/>
          <ac:cxnSpMkLst>
            <pc:docMk/>
            <pc:sldMk cId="4017867968" sldId="289"/>
            <ac:cxnSpMk id="34" creationId="{A70DB824-4C3C-3D5F-5D1A-F91165872F5A}"/>
          </ac:cxnSpMkLst>
        </pc:cxnChg>
        <pc:cxnChg chg="add mod">
          <ac:chgData name="Victoria Villani" userId="714399b2-4ec0-4878-9cc7-ce44cbab6df9" providerId="ADAL" clId="{873161D3-50D0-0745-AA2E-8842F0FA8D4C}" dt="2024-04-02T18:11:04.490" v="863" actId="14100"/>
          <ac:cxnSpMkLst>
            <pc:docMk/>
            <pc:sldMk cId="4017867968" sldId="289"/>
            <ac:cxnSpMk id="54" creationId="{AEBE7D63-09A8-A095-A241-85B070556031}"/>
          </ac:cxnSpMkLst>
        </pc:cxnChg>
        <pc:cxnChg chg="add mod">
          <ac:chgData name="Victoria Villani" userId="714399b2-4ec0-4878-9cc7-ce44cbab6df9" providerId="ADAL" clId="{873161D3-50D0-0745-AA2E-8842F0FA8D4C}" dt="2024-04-02T18:11:15.565" v="864" actId="14100"/>
          <ac:cxnSpMkLst>
            <pc:docMk/>
            <pc:sldMk cId="4017867968" sldId="289"/>
            <ac:cxnSpMk id="55" creationId="{3BD1A59A-B905-0271-D4F5-C05F84C5B6CD}"/>
          </ac:cxnSpMkLst>
        </pc:cxnChg>
        <pc:cxnChg chg="add mod">
          <ac:chgData name="Victoria Villani" userId="714399b2-4ec0-4878-9cc7-ce44cbab6df9" providerId="ADAL" clId="{873161D3-50D0-0745-AA2E-8842F0FA8D4C}" dt="2024-04-02T18:10:45.951" v="860" actId="14100"/>
          <ac:cxnSpMkLst>
            <pc:docMk/>
            <pc:sldMk cId="4017867968" sldId="289"/>
            <ac:cxnSpMk id="58" creationId="{9A8F95E5-C84A-3A13-3514-D3DFE7E88F79}"/>
          </ac:cxnSpMkLst>
        </pc:cxnChg>
        <pc:cxnChg chg="add mod">
          <ac:chgData name="Victoria Villani" userId="714399b2-4ec0-4878-9cc7-ce44cbab6df9" providerId="ADAL" clId="{873161D3-50D0-0745-AA2E-8842F0FA8D4C}" dt="2024-04-02T18:10:50.514" v="861" actId="14100"/>
          <ac:cxnSpMkLst>
            <pc:docMk/>
            <pc:sldMk cId="4017867968" sldId="289"/>
            <ac:cxnSpMk id="59" creationId="{8764E2FC-E35F-5F25-5BBA-41DDC1038984}"/>
          </ac:cxnSpMkLst>
        </pc:cxnChg>
      </pc:sldChg>
      <pc:sldChg chg="addSp delSp modSp add del mod ord">
        <pc:chgData name="Victoria Villani" userId="714399b2-4ec0-4878-9cc7-ce44cbab6df9" providerId="ADAL" clId="{873161D3-50D0-0745-AA2E-8842F0FA8D4C}" dt="2024-04-03T20:54:01.300" v="2168" actId="2696"/>
        <pc:sldMkLst>
          <pc:docMk/>
          <pc:sldMk cId="2156714584" sldId="291"/>
        </pc:sldMkLst>
        <pc:spChg chg="mod">
          <ac:chgData name="Victoria Villani" userId="714399b2-4ec0-4878-9cc7-ce44cbab6df9" providerId="ADAL" clId="{873161D3-50D0-0745-AA2E-8842F0FA8D4C}" dt="2024-04-03T19:49:33.255" v="1472" actId="20577"/>
          <ac:spMkLst>
            <pc:docMk/>
            <pc:sldMk cId="2156714584" sldId="291"/>
            <ac:spMk id="3" creationId="{D500735D-543E-E08D-7BF7-4FEE66C9BDDD}"/>
          </ac:spMkLst>
        </pc:spChg>
        <pc:spChg chg="mod">
          <ac:chgData name="Victoria Villani" userId="714399b2-4ec0-4878-9cc7-ce44cbab6df9" providerId="ADAL" clId="{873161D3-50D0-0745-AA2E-8842F0FA8D4C}" dt="2024-04-03T19:49:45.984" v="1474" actId="1076"/>
          <ac:spMkLst>
            <pc:docMk/>
            <pc:sldMk cId="2156714584" sldId="291"/>
            <ac:spMk id="5" creationId="{216D46A2-CB61-E2AE-5C9A-9F7F55519CB0}"/>
          </ac:spMkLst>
        </pc:spChg>
        <pc:spChg chg="mod">
          <ac:chgData name="Victoria Villani" userId="714399b2-4ec0-4878-9cc7-ce44cbab6df9" providerId="ADAL" clId="{873161D3-50D0-0745-AA2E-8842F0FA8D4C}" dt="2024-04-02T17:33:11.004" v="422" actId="20577"/>
          <ac:spMkLst>
            <pc:docMk/>
            <pc:sldMk cId="2156714584" sldId="291"/>
            <ac:spMk id="6" creationId="{D93D80F8-F537-668E-52C5-800891DAE39D}"/>
          </ac:spMkLst>
        </pc:spChg>
        <pc:spChg chg="mod">
          <ac:chgData name="Victoria Villani" userId="714399b2-4ec0-4878-9cc7-ce44cbab6df9" providerId="ADAL" clId="{873161D3-50D0-0745-AA2E-8842F0FA8D4C}" dt="2024-04-03T19:49:49.641" v="1475" actId="1076"/>
          <ac:spMkLst>
            <pc:docMk/>
            <pc:sldMk cId="2156714584" sldId="291"/>
            <ac:spMk id="8" creationId="{18A839C3-1A2A-842C-3329-D9A62D404BB2}"/>
          </ac:spMkLst>
        </pc:spChg>
        <pc:spChg chg="mod">
          <ac:chgData name="Victoria Villani" userId="714399b2-4ec0-4878-9cc7-ce44cbab6df9" providerId="ADAL" clId="{873161D3-50D0-0745-AA2E-8842F0FA8D4C}" dt="2024-04-03T19:49:54.185" v="1476" actId="1076"/>
          <ac:spMkLst>
            <pc:docMk/>
            <pc:sldMk cId="2156714584" sldId="291"/>
            <ac:spMk id="10" creationId="{04205AA2-72E3-0555-EF44-57E1D31ACDC4}"/>
          </ac:spMkLst>
        </pc:spChg>
        <pc:spChg chg="add mod">
          <ac:chgData name="Victoria Villani" userId="714399b2-4ec0-4878-9cc7-ce44cbab6df9" providerId="ADAL" clId="{873161D3-50D0-0745-AA2E-8842F0FA8D4C}" dt="2024-04-03T19:50:03.931" v="1478" actId="1076"/>
          <ac:spMkLst>
            <pc:docMk/>
            <pc:sldMk cId="2156714584" sldId="291"/>
            <ac:spMk id="13" creationId="{5363DD38-7A73-9C39-5234-4EB43CB03F8A}"/>
          </ac:spMkLst>
        </pc:spChg>
        <pc:spChg chg="add mod">
          <ac:chgData name="Victoria Villani" userId="714399b2-4ec0-4878-9cc7-ce44cbab6df9" providerId="ADAL" clId="{873161D3-50D0-0745-AA2E-8842F0FA8D4C}" dt="2024-04-03T19:50:19.711" v="1483" actId="14100"/>
          <ac:spMkLst>
            <pc:docMk/>
            <pc:sldMk cId="2156714584" sldId="291"/>
            <ac:spMk id="14" creationId="{05729746-6EC1-4141-F5E1-503934FA13D9}"/>
          </ac:spMkLst>
        </pc:spChg>
        <pc:picChg chg="add del mod">
          <ac:chgData name="Victoria Villani" userId="714399b2-4ec0-4878-9cc7-ce44cbab6df9" providerId="ADAL" clId="{873161D3-50D0-0745-AA2E-8842F0FA8D4C}" dt="2024-04-03T18:34:56.982" v="942" actId="478"/>
          <ac:picMkLst>
            <pc:docMk/>
            <pc:sldMk cId="2156714584" sldId="291"/>
            <ac:picMk id="7" creationId="{B671A732-3534-4AFB-3837-31EA8A428CB6}"/>
          </ac:picMkLst>
        </pc:picChg>
        <pc:picChg chg="add mod">
          <ac:chgData name="Victoria Villani" userId="714399b2-4ec0-4878-9cc7-ce44cbab6df9" providerId="ADAL" clId="{873161D3-50D0-0745-AA2E-8842F0FA8D4C}" dt="2024-04-03T20:31:20.638" v="1889" actId="1076"/>
          <ac:picMkLst>
            <pc:docMk/>
            <pc:sldMk cId="2156714584" sldId="291"/>
            <ac:picMk id="11" creationId="{C560BE1D-E9EB-A575-0B4D-9A50FD2B3F33}"/>
          </ac:picMkLst>
        </pc:picChg>
        <pc:picChg chg="del mod">
          <ac:chgData name="Victoria Villani" userId="714399b2-4ec0-4878-9cc7-ce44cbab6df9" providerId="ADAL" clId="{873161D3-50D0-0745-AA2E-8842F0FA8D4C}" dt="2024-04-03T19:48:53.443" v="1461" actId="478"/>
          <ac:picMkLst>
            <pc:docMk/>
            <pc:sldMk cId="2156714584" sldId="291"/>
            <ac:picMk id="12" creationId="{80F27EDE-F63F-7D26-A2CA-F01BDEE9954F}"/>
          </ac:picMkLst>
        </pc:picChg>
        <pc:picChg chg="del mod">
          <ac:chgData name="Victoria Villani" userId="714399b2-4ec0-4878-9cc7-ce44cbab6df9" providerId="ADAL" clId="{873161D3-50D0-0745-AA2E-8842F0FA8D4C}" dt="2024-04-03T18:41:36.503" v="1034" actId="478"/>
          <ac:picMkLst>
            <pc:docMk/>
            <pc:sldMk cId="2156714584" sldId="291"/>
            <ac:picMk id="1026" creationId="{B8C7E4A6-7A42-1A26-679B-8D0EEB746EAD}"/>
          </ac:picMkLst>
        </pc:picChg>
      </pc:sldChg>
      <pc:sldChg chg="modSp add mod">
        <pc:chgData name="Victoria Villani" userId="714399b2-4ec0-4878-9cc7-ce44cbab6df9" providerId="ADAL" clId="{873161D3-50D0-0745-AA2E-8842F0FA8D4C}" dt="2024-04-02T17:35:22.416" v="492" actId="20577"/>
        <pc:sldMkLst>
          <pc:docMk/>
          <pc:sldMk cId="3961520669" sldId="292"/>
        </pc:sldMkLst>
        <pc:spChg chg="mod">
          <ac:chgData name="Victoria Villani" userId="714399b2-4ec0-4878-9cc7-ce44cbab6df9" providerId="ADAL" clId="{873161D3-50D0-0745-AA2E-8842F0FA8D4C}" dt="2024-04-02T17:35:22.416" v="492" actId="20577"/>
          <ac:spMkLst>
            <pc:docMk/>
            <pc:sldMk cId="3961520669" sldId="292"/>
            <ac:spMk id="5" creationId="{7C630B91-38AF-7DF8-AF9C-7838DC7E3E1E}"/>
          </ac:spMkLst>
        </pc:spChg>
      </pc:sldChg>
      <pc:sldChg chg="modSp add del mod">
        <pc:chgData name="Victoria Villani" userId="714399b2-4ec0-4878-9cc7-ce44cbab6df9" providerId="ADAL" clId="{873161D3-50D0-0745-AA2E-8842F0FA8D4C}" dt="2024-04-03T19:12:29.970" v="1352" actId="2696"/>
        <pc:sldMkLst>
          <pc:docMk/>
          <pc:sldMk cId="855925776" sldId="293"/>
        </pc:sldMkLst>
        <pc:spChg chg="mod">
          <ac:chgData name="Victoria Villani" userId="714399b2-4ec0-4878-9cc7-ce44cbab6df9" providerId="ADAL" clId="{873161D3-50D0-0745-AA2E-8842F0FA8D4C}" dt="2024-04-02T17:35:41.078" v="547" actId="20577"/>
          <ac:spMkLst>
            <pc:docMk/>
            <pc:sldMk cId="855925776" sldId="293"/>
            <ac:spMk id="4" creationId="{61AD8F6E-8E3F-48B8-2406-7E475387F6B2}"/>
          </ac:spMkLst>
        </pc:spChg>
      </pc:sldChg>
      <pc:sldChg chg="delSp modSp new del mod setBg">
        <pc:chgData name="Victoria Villani" userId="714399b2-4ec0-4878-9cc7-ce44cbab6df9" providerId="ADAL" clId="{873161D3-50D0-0745-AA2E-8842F0FA8D4C}" dt="2024-04-02T17:56:50.337" v="753" actId="2696"/>
        <pc:sldMkLst>
          <pc:docMk/>
          <pc:sldMk cId="718177778" sldId="294"/>
        </pc:sldMkLst>
        <pc:spChg chg="del mod">
          <ac:chgData name="Victoria Villani" userId="714399b2-4ec0-4878-9cc7-ce44cbab6df9" providerId="ADAL" clId="{873161D3-50D0-0745-AA2E-8842F0FA8D4C}" dt="2024-04-02T17:56:08.409" v="752" actId="478"/>
          <ac:spMkLst>
            <pc:docMk/>
            <pc:sldMk cId="718177778" sldId="294"/>
            <ac:spMk id="4" creationId="{D1637112-375F-47B8-C332-89CC6D1CEA13}"/>
          </ac:spMkLst>
        </pc:spChg>
      </pc:sldChg>
      <pc:sldChg chg="addSp delSp modSp add del mod">
        <pc:chgData name="Victoria Villani" userId="714399b2-4ec0-4878-9cc7-ce44cbab6df9" providerId="ADAL" clId="{873161D3-50D0-0745-AA2E-8842F0FA8D4C}" dt="2024-04-02T18:11:30.338" v="865" actId="2696"/>
        <pc:sldMkLst>
          <pc:docMk/>
          <pc:sldMk cId="2079280312" sldId="294"/>
        </pc:sldMkLst>
        <pc:spChg chg="add del mod">
          <ac:chgData name="Victoria Villani" userId="714399b2-4ec0-4878-9cc7-ce44cbab6df9" providerId="ADAL" clId="{873161D3-50D0-0745-AA2E-8842F0FA8D4C}" dt="2024-04-02T17:57:10.256" v="757" actId="478"/>
          <ac:spMkLst>
            <pc:docMk/>
            <pc:sldMk cId="2079280312" sldId="294"/>
            <ac:spMk id="2" creationId="{AE09F822-6B7C-A6A4-2830-23857E88BB72}"/>
          </ac:spMkLst>
        </pc:spChg>
        <pc:spChg chg="add mod">
          <ac:chgData name="Victoria Villani" userId="714399b2-4ec0-4878-9cc7-ce44cbab6df9" providerId="ADAL" clId="{873161D3-50D0-0745-AA2E-8842F0FA8D4C}" dt="2024-04-02T18:00:03.241" v="786" actId="688"/>
          <ac:spMkLst>
            <pc:docMk/>
            <pc:sldMk cId="2079280312" sldId="294"/>
            <ac:spMk id="11" creationId="{4241F222-701E-7DF3-99BD-6F68D045DC6E}"/>
          </ac:spMkLst>
        </pc:spChg>
        <pc:spChg chg="add del mod">
          <ac:chgData name="Victoria Villani" userId="714399b2-4ec0-4878-9cc7-ce44cbab6df9" providerId="ADAL" clId="{873161D3-50D0-0745-AA2E-8842F0FA8D4C}" dt="2024-04-02T17:58:34.806" v="772" actId="478"/>
          <ac:spMkLst>
            <pc:docMk/>
            <pc:sldMk cId="2079280312" sldId="294"/>
            <ac:spMk id="12" creationId="{42548CCD-47C1-2A2D-5353-BC6A4F3BD6F2}"/>
          </ac:spMkLst>
        </pc:spChg>
        <pc:spChg chg="add mod">
          <ac:chgData name="Victoria Villani" userId="714399b2-4ec0-4878-9cc7-ce44cbab6df9" providerId="ADAL" clId="{873161D3-50D0-0745-AA2E-8842F0FA8D4C}" dt="2024-04-02T17:59:44.624" v="782" actId="688"/>
          <ac:spMkLst>
            <pc:docMk/>
            <pc:sldMk cId="2079280312" sldId="294"/>
            <ac:spMk id="13" creationId="{8AC6AF04-CA90-83BE-E9BC-8E3306FDB79A}"/>
          </ac:spMkLst>
        </pc:spChg>
        <pc:spChg chg="add mod">
          <ac:chgData name="Victoria Villani" userId="714399b2-4ec0-4878-9cc7-ce44cbab6df9" providerId="ADAL" clId="{873161D3-50D0-0745-AA2E-8842F0FA8D4C}" dt="2024-04-02T18:01:04.556" v="795" actId="1076"/>
          <ac:spMkLst>
            <pc:docMk/>
            <pc:sldMk cId="2079280312" sldId="294"/>
            <ac:spMk id="20" creationId="{5E1E87E5-E382-DFB1-C1CC-7F7D11C1A8AE}"/>
          </ac:spMkLst>
        </pc:spChg>
        <pc:inkChg chg="add">
          <ac:chgData name="Victoria Villani" userId="714399b2-4ec0-4878-9cc7-ce44cbab6df9" providerId="ADAL" clId="{873161D3-50D0-0745-AA2E-8842F0FA8D4C}" dt="2024-04-02T18:00:13.587" v="787" actId="9405"/>
          <ac:inkMkLst>
            <pc:docMk/>
            <pc:sldMk cId="2079280312" sldId="294"/>
            <ac:inkMk id="18" creationId="{F3FC0EF7-A76D-68DF-2AD4-4E1CE5FF0447}"/>
          </ac:inkMkLst>
        </pc:inkChg>
        <pc:cxnChg chg="add mod">
          <ac:chgData name="Victoria Villani" userId="714399b2-4ec0-4878-9cc7-ce44cbab6df9" providerId="ADAL" clId="{873161D3-50D0-0745-AA2E-8842F0FA8D4C}" dt="2024-04-02T17:58:18.853" v="769" actId="14100"/>
          <ac:cxnSpMkLst>
            <pc:docMk/>
            <pc:sldMk cId="2079280312" sldId="294"/>
            <ac:cxnSpMk id="3" creationId="{1A3730B3-D1BF-6D5F-46B7-8FA4E9CADB08}"/>
          </ac:cxnSpMkLst>
        </pc:cxnChg>
        <pc:cxnChg chg="add mod">
          <ac:chgData name="Victoria Villani" userId="714399b2-4ec0-4878-9cc7-ce44cbab6df9" providerId="ADAL" clId="{873161D3-50D0-0745-AA2E-8842F0FA8D4C}" dt="2024-04-02T17:58:15.337" v="768" actId="14100"/>
          <ac:cxnSpMkLst>
            <pc:docMk/>
            <pc:sldMk cId="2079280312" sldId="294"/>
            <ac:cxnSpMk id="8" creationId="{54206F8F-2938-C284-F38C-1837F94D97EA}"/>
          </ac:cxnSpMkLst>
        </pc:cxnChg>
        <pc:cxnChg chg="add mod">
          <ac:chgData name="Victoria Villani" userId="714399b2-4ec0-4878-9cc7-ce44cbab6df9" providerId="ADAL" clId="{873161D3-50D0-0745-AA2E-8842F0FA8D4C}" dt="2024-04-02T17:59:06.675" v="776" actId="1582"/>
          <ac:cxnSpMkLst>
            <pc:docMk/>
            <pc:sldMk cId="2079280312" sldId="294"/>
            <ac:cxnSpMk id="15" creationId="{92C91F60-F486-7D7E-C7B3-E2BAA896A0F4}"/>
          </ac:cxnSpMkLst>
        </pc:cxnChg>
        <pc:cxnChg chg="add mod">
          <ac:chgData name="Victoria Villani" userId="714399b2-4ec0-4878-9cc7-ce44cbab6df9" providerId="ADAL" clId="{873161D3-50D0-0745-AA2E-8842F0FA8D4C}" dt="2024-04-02T17:59:35.679" v="780" actId="1582"/>
          <ac:cxnSpMkLst>
            <pc:docMk/>
            <pc:sldMk cId="2079280312" sldId="294"/>
            <ac:cxnSpMk id="17" creationId="{DA0F7EF5-83FB-62A9-D133-8AA178134318}"/>
          </ac:cxnSpMkLst>
        </pc:cxnChg>
      </pc:sldChg>
      <pc:sldChg chg="del">
        <pc:chgData name="Victoria Villani" userId="714399b2-4ec0-4878-9cc7-ce44cbab6df9" providerId="ADAL" clId="{873161D3-50D0-0745-AA2E-8842F0FA8D4C}" dt="2024-04-03T19:06:53.578" v="1298" actId="2696"/>
        <pc:sldMkLst>
          <pc:docMk/>
          <pc:sldMk cId="2847006454" sldId="294"/>
        </pc:sldMkLst>
      </pc:sldChg>
      <pc:sldChg chg="addSp modSp add mod">
        <pc:chgData name="Victoria Villani" userId="714399b2-4ec0-4878-9cc7-ce44cbab6df9" providerId="ADAL" clId="{873161D3-50D0-0745-AA2E-8842F0FA8D4C}" dt="2024-04-04T20:07:05.141" v="2213" actId="14100"/>
        <pc:sldMkLst>
          <pc:docMk/>
          <pc:sldMk cId="963819769" sldId="295"/>
        </pc:sldMkLst>
        <pc:spChg chg="add mod">
          <ac:chgData name="Victoria Villani" userId="714399b2-4ec0-4878-9cc7-ce44cbab6df9" providerId="ADAL" clId="{873161D3-50D0-0745-AA2E-8842F0FA8D4C}" dt="2024-04-04T20:07:05.141" v="2213" actId="14100"/>
          <ac:spMkLst>
            <pc:docMk/>
            <pc:sldMk cId="963819769" sldId="295"/>
            <ac:spMk id="2" creationId="{34FB43C9-DE4C-CB26-1D27-078A96E88448}"/>
          </ac:spMkLst>
        </pc:spChg>
        <pc:spChg chg="mod">
          <ac:chgData name="Victoria Villani" userId="714399b2-4ec0-4878-9cc7-ce44cbab6df9" providerId="ADAL" clId="{873161D3-50D0-0745-AA2E-8842F0FA8D4C}" dt="2024-04-03T20:52:08.852" v="2163" actId="5793"/>
          <ac:spMkLst>
            <pc:docMk/>
            <pc:sldMk cId="963819769" sldId="295"/>
            <ac:spMk id="3" creationId="{7EAB244F-B658-B798-764D-B15B0CC21843}"/>
          </ac:spMkLst>
        </pc:spChg>
      </pc:sldChg>
      <pc:sldChg chg="addSp delSp modSp add mod">
        <pc:chgData name="Victoria Villani" userId="714399b2-4ec0-4878-9cc7-ce44cbab6df9" providerId="ADAL" clId="{873161D3-50D0-0745-AA2E-8842F0FA8D4C}" dt="2024-04-04T20:06:34.978" v="2202" actId="1076"/>
        <pc:sldMkLst>
          <pc:docMk/>
          <pc:sldMk cId="3798427194" sldId="296"/>
        </pc:sldMkLst>
        <pc:spChg chg="del">
          <ac:chgData name="Victoria Villani" userId="714399b2-4ec0-4878-9cc7-ce44cbab6df9" providerId="ADAL" clId="{873161D3-50D0-0745-AA2E-8842F0FA8D4C}" dt="2024-04-03T19:26:57.890" v="1436" actId="478"/>
          <ac:spMkLst>
            <pc:docMk/>
            <pc:sldMk cId="3798427194" sldId="296"/>
            <ac:spMk id="3" creationId="{3DB24398-0078-602D-4159-2ABD56A3A959}"/>
          </ac:spMkLst>
        </pc:spChg>
        <pc:spChg chg="add mod">
          <ac:chgData name="Victoria Villani" userId="714399b2-4ec0-4878-9cc7-ce44cbab6df9" providerId="ADAL" clId="{873161D3-50D0-0745-AA2E-8842F0FA8D4C}" dt="2024-04-04T20:06:34.978" v="2202" actId="1076"/>
          <ac:spMkLst>
            <pc:docMk/>
            <pc:sldMk cId="3798427194" sldId="296"/>
            <ac:spMk id="3" creationId="{4D393A8E-EB54-3B19-BDB3-EC129EA9CFF8}"/>
          </ac:spMkLst>
        </pc:spChg>
        <pc:spChg chg="mod">
          <ac:chgData name="Victoria Villani" userId="714399b2-4ec0-4878-9cc7-ce44cbab6df9" providerId="ADAL" clId="{873161D3-50D0-0745-AA2E-8842F0FA8D4C}" dt="2024-04-03T20:50:09.300" v="2095" actId="255"/>
          <ac:spMkLst>
            <pc:docMk/>
            <pc:sldMk cId="3798427194" sldId="296"/>
            <ac:spMk id="4" creationId="{1FE2F78D-CAE2-1D33-FB7B-1BE7E9F3A56A}"/>
          </ac:spMkLst>
        </pc:spChg>
        <pc:spChg chg="add del mod">
          <ac:chgData name="Victoria Villani" userId="714399b2-4ec0-4878-9cc7-ce44cbab6df9" providerId="ADAL" clId="{873161D3-50D0-0745-AA2E-8842F0FA8D4C}" dt="2024-04-03T20:48:59.263" v="2018" actId="478"/>
          <ac:spMkLst>
            <pc:docMk/>
            <pc:sldMk cId="3798427194" sldId="296"/>
            <ac:spMk id="7" creationId="{8F8079EF-489A-9A59-B91F-F4C4ED753A31}"/>
          </ac:spMkLst>
        </pc:spChg>
        <pc:picChg chg="add mod">
          <ac:chgData name="Victoria Villani" userId="714399b2-4ec0-4878-9cc7-ce44cbab6df9" providerId="ADAL" clId="{873161D3-50D0-0745-AA2E-8842F0FA8D4C}" dt="2024-04-03T19:28:51.667" v="1459" actId="14100"/>
          <ac:picMkLst>
            <pc:docMk/>
            <pc:sldMk cId="3798427194" sldId="296"/>
            <ac:picMk id="5" creationId="{CC813A2C-E81F-9448-A297-6341D12F251E}"/>
          </ac:picMkLst>
        </pc:picChg>
        <pc:picChg chg="add mod">
          <ac:chgData name="Victoria Villani" userId="714399b2-4ec0-4878-9cc7-ce44cbab6df9" providerId="ADAL" clId="{873161D3-50D0-0745-AA2E-8842F0FA8D4C}" dt="2024-04-03T19:28:45.229" v="1458" actId="1076"/>
          <ac:picMkLst>
            <pc:docMk/>
            <pc:sldMk cId="3798427194" sldId="296"/>
            <ac:picMk id="6" creationId="{9F5863A4-58D2-0F8C-84A1-849CAA65F3FB}"/>
          </ac:picMkLst>
        </pc:picChg>
      </pc:sldChg>
      <pc:sldChg chg="modSp add del mod">
        <pc:chgData name="Victoria Villani" userId="714399b2-4ec0-4878-9cc7-ce44cbab6df9" providerId="ADAL" clId="{873161D3-50D0-0745-AA2E-8842F0FA8D4C}" dt="2024-04-03T19:53:05.073" v="1488" actId="2696"/>
        <pc:sldMkLst>
          <pc:docMk/>
          <pc:sldMk cId="1315507114" sldId="297"/>
        </pc:sldMkLst>
        <pc:spChg chg="mod">
          <ac:chgData name="Victoria Villani" userId="714399b2-4ec0-4878-9cc7-ce44cbab6df9" providerId="ADAL" clId="{873161D3-50D0-0745-AA2E-8842F0FA8D4C}" dt="2024-04-03T19:52:47.700" v="1485" actId="1076"/>
          <ac:spMkLst>
            <pc:docMk/>
            <pc:sldMk cId="1315507114" sldId="297"/>
            <ac:spMk id="13" creationId="{5363DD38-7A73-9C39-5234-4EB43CB03F8A}"/>
          </ac:spMkLst>
        </pc:spChg>
        <pc:picChg chg="mod">
          <ac:chgData name="Victoria Villani" userId="714399b2-4ec0-4878-9cc7-ce44cbab6df9" providerId="ADAL" clId="{873161D3-50D0-0745-AA2E-8842F0FA8D4C}" dt="2024-04-03T19:52:49.778" v="1486" actId="1076"/>
          <ac:picMkLst>
            <pc:docMk/>
            <pc:sldMk cId="1315507114" sldId="297"/>
            <ac:picMk id="11" creationId="{C560BE1D-E9EB-A575-0B4D-9A50FD2B3F33}"/>
          </ac:picMkLst>
        </pc:picChg>
      </pc:sldChg>
      <pc:sldChg chg="addSp delSp modSp new mod">
        <pc:chgData name="Victoria Villani" userId="714399b2-4ec0-4878-9cc7-ce44cbab6df9" providerId="ADAL" clId="{873161D3-50D0-0745-AA2E-8842F0FA8D4C}" dt="2024-04-04T20:05:58.231" v="2190" actId="20577"/>
        <pc:sldMkLst>
          <pc:docMk/>
          <pc:sldMk cId="3377060427" sldId="298"/>
        </pc:sldMkLst>
        <pc:spChg chg="add mod">
          <ac:chgData name="Victoria Villani" userId="714399b2-4ec0-4878-9cc7-ce44cbab6df9" providerId="ADAL" clId="{873161D3-50D0-0745-AA2E-8842F0FA8D4C}" dt="2024-04-04T20:05:58.231" v="2190" actId="20577"/>
          <ac:spMkLst>
            <pc:docMk/>
            <pc:sldMk cId="3377060427" sldId="298"/>
            <ac:spMk id="3" creationId="{686E0A9E-94B7-56AD-233F-89DEC40ACF27}"/>
          </ac:spMkLst>
        </pc:spChg>
        <pc:spChg chg="del mod">
          <ac:chgData name="Victoria Villani" userId="714399b2-4ec0-4878-9cc7-ce44cbab6df9" providerId="ADAL" clId="{873161D3-50D0-0745-AA2E-8842F0FA8D4C}" dt="2024-04-03T20:08:26.822" v="1530" actId="478"/>
          <ac:spMkLst>
            <pc:docMk/>
            <pc:sldMk cId="3377060427" sldId="298"/>
            <ac:spMk id="3" creationId="{A6D90785-FE58-48A7-8B18-49F4DA4E2188}"/>
          </ac:spMkLst>
        </pc:spChg>
        <pc:spChg chg="mod">
          <ac:chgData name="Victoria Villani" userId="714399b2-4ec0-4878-9cc7-ce44cbab6df9" providerId="ADAL" clId="{873161D3-50D0-0745-AA2E-8842F0FA8D4C}" dt="2024-04-03T19:54:20.660" v="1525" actId="20577"/>
          <ac:spMkLst>
            <pc:docMk/>
            <pc:sldMk cId="3377060427" sldId="298"/>
            <ac:spMk id="4" creationId="{2067C5C7-1BE2-E8CA-B3DC-5257A421F75C}"/>
          </ac:spMkLst>
        </pc:spChg>
        <pc:spChg chg="add mod">
          <ac:chgData name="Victoria Villani" userId="714399b2-4ec0-4878-9cc7-ce44cbab6df9" providerId="ADAL" clId="{873161D3-50D0-0745-AA2E-8842F0FA8D4C}" dt="2024-04-03T20:27:31.666" v="1836" actId="1076"/>
          <ac:spMkLst>
            <pc:docMk/>
            <pc:sldMk cId="3377060427" sldId="298"/>
            <ac:spMk id="7" creationId="{0A7C4496-DA54-6B8A-2023-EB2787A37B04}"/>
          </ac:spMkLst>
        </pc:spChg>
        <pc:spChg chg="add mod">
          <ac:chgData name="Victoria Villani" userId="714399b2-4ec0-4878-9cc7-ce44cbab6df9" providerId="ADAL" clId="{873161D3-50D0-0745-AA2E-8842F0FA8D4C}" dt="2024-04-03T20:27:34.998" v="1837" actId="1076"/>
          <ac:spMkLst>
            <pc:docMk/>
            <pc:sldMk cId="3377060427" sldId="298"/>
            <ac:spMk id="10" creationId="{6D08B943-618B-1DAF-6B4E-2A9CABA4FA07}"/>
          </ac:spMkLst>
        </pc:spChg>
        <pc:spChg chg="add mod">
          <ac:chgData name="Victoria Villani" userId="714399b2-4ec0-4878-9cc7-ce44cbab6df9" providerId="ADAL" clId="{873161D3-50D0-0745-AA2E-8842F0FA8D4C}" dt="2024-04-03T20:27:44.793" v="1839" actId="1076"/>
          <ac:spMkLst>
            <pc:docMk/>
            <pc:sldMk cId="3377060427" sldId="298"/>
            <ac:spMk id="13" creationId="{8599B020-DB8F-B593-325C-9B3CF6B0DAF3}"/>
          </ac:spMkLst>
        </pc:spChg>
        <pc:spChg chg="add mod">
          <ac:chgData name="Victoria Villani" userId="714399b2-4ec0-4878-9cc7-ce44cbab6df9" providerId="ADAL" clId="{873161D3-50D0-0745-AA2E-8842F0FA8D4C}" dt="2024-04-03T20:27:58.988" v="1842" actId="1076"/>
          <ac:spMkLst>
            <pc:docMk/>
            <pc:sldMk cId="3377060427" sldId="298"/>
            <ac:spMk id="14" creationId="{0A6CF72D-3F06-71F0-0D95-33CD77B770A1}"/>
          </ac:spMkLst>
        </pc:spChg>
        <pc:spChg chg="add mod">
          <ac:chgData name="Victoria Villani" userId="714399b2-4ec0-4878-9cc7-ce44cbab6df9" providerId="ADAL" clId="{873161D3-50D0-0745-AA2E-8842F0FA8D4C}" dt="2024-04-03T20:28:08.889" v="1843" actId="1076"/>
          <ac:spMkLst>
            <pc:docMk/>
            <pc:sldMk cId="3377060427" sldId="298"/>
            <ac:spMk id="16" creationId="{08F56D24-72B4-674D-F1CA-E0CF11B62829}"/>
          </ac:spMkLst>
        </pc:spChg>
        <pc:spChg chg="add mod">
          <ac:chgData name="Victoria Villani" userId="714399b2-4ec0-4878-9cc7-ce44cbab6df9" providerId="ADAL" clId="{873161D3-50D0-0745-AA2E-8842F0FA8D4C}" dt="2024-04-03T20:28:40.727" v="1846" actId="14100"/>
          <ac:spMkLst>
            <pc:docMk/>
            <pc:sldMk cId="3377060427" sldId="298"/>
            <ac:spMk id="17" creationId="{52524E35-3C20-8463-DB9B-F028114C1592}"/>
          </ac:spMkLst>
        </pc:spChg>
        <pc:spChg chg="add mod">
          <ac:chgData name="Victoria Villani" userId="714399b2-4ec0-4878-9cc7-ce44cbab6df9" providerId="ADAL" clId="{873161D3-50D0-0745-AA2E-8842F0FA8D4C}" dt="2024-04-03T20:22:30.287" v="1810" actId="255"/>
          <ac:spMkLst>
            <pc:docMk/>
            <pc:sldMk cId="3377060427" sldId="298"/>
            <ac:spMk id="19" creationId="{74744194-064D-ECF4-562B-134AD6FB841B}"/>
          </ac:spMkLst>
        </pc:spChg>
        <pc:spChg chg="add mod">
          <ac:chgData name="Victoria Villani" userId="714399b2-4ec0-4878-9cc7-ce44cbab6df9" providerId="ADAL" clId="{873161D3-50D0-0745-AA2E-8842F0FA8D4C}" dt="2024-04-03T20:22:12.154" v="1806" actId="1076"/>
          <ac:spMkLst>
            <pc:docMk/>
            <pc:sldMk cId="3377060427" sldId="298"/>
            <ac:spMk id="20" creationId="{2656EB05-55BA-B8F0-5384-B9036D7C038B}"/>
          </ac:spMkLst>
        </pc:spChg>
        <pc:spChg chg="add mod">
          <ac:chgData name="Victoria Villani" userId="714399b2-4ec0-4878-9cc7-ce44cbab6df9" providerId="ADAL" clId="{873161D3-50D0-0745-AA2E-8842F0FA8D4C}" dt="2024-04-03T20:27:16.019" v="1833" actId="1076"/>
          <ac:spMkLst>
            <pc:docMk/>
            <pc:sldMk cId="3377060427" sldId="298"/>
            <ac:spMk id="22" creationId="{D309DF81-0723-DFA6-EFA5-EE28EA4EACDD}"/>
          </ac:spMkLst>
        </pc:spChg>
        <pc:spChg chg="add mod">
          <ac:chgData name="Victoria Villani" userId="714399b2-4ec0-4878-9cc7-ce44cbab6df9" providerId="ADAL" clId="{873161D3-50D0-0745-AA2E-8842F0FA8D4C}" dt="2024-04-03T20:23:12.380" v="1827" actId="1076"/>
          <ac:spMkLst>
            <pc:docMk/>
            <pc:sldMk cId="3377060427" sldId="298"/>
            <ac:spMk id="23" creationId="{C69E6CCC-263F-F89B-37A1-8449E9025559}"/>
          </ac:spMkLst>
        </pc:spChg>
        <pc:spChg chg="add mod">
          <ac:chgData name="Victoria Villani" userId="714399b2-4ec0-4878-9cc7-ce44cbab6df9" providerId="ADAL" clId="{873161D3-50D0-0745-AA2E-8842F0FA8D4C}" dt="2024-04-03T20:30:40.941" v="1887" actId="1076"/>
          <ac:spMkLst>
            <pc:docMk/>
            <pc:sldMk cId="3377060427" sldId="298"/>
            <ac:spMk id="26" creationId="{B3B7629C-0E1C-9AA4-BB4C-BED0DA3FD19F}"/>
          </ac:spMkLst>
        </pc:spChg>
        <pc:picChg chg="add del mod">
          <ac:chgData name="Victoria Villani" userId="714399b2-4ec0-4878-9cc7-ce44cbab6df9" providerId="ADAL" clId="{873161D3-50D0-0745-AA2E-8842F0FA8D4C}" dt="2024-04-03T20:08:46.474" v="1532" actId="478"/>
          <ac:picMkLst>
            <pc:docMk/>
            <pc:sldMk cId="3377060427" sldId="298"/>
            <ac:picMk id="6" creationId="{75C8CA35-D11A-D35E-FD04-D1B2226387DD}"/>
          </ac:picMkLst>
        </pc:picChg>
        <pc:picChg chg="add mod">
          <ac:chgData name="Victoria Villani" userId="714399b2-4ec0-4878-9cc7-ce44cbab6df9" providerId="ADAL" clId="{873161D3-50D0-0745-AA2E-8842F0FA8D4C}" dt="2024-04-03T20:27:27.757" v="1835" actId="1076"/>
          <ac:picMkLst>
            <pc:docMk/>
            <pc:sldMk cId="3377060427" sldId="298"/>
            <ac:picMk id="9" creationId="{B93FC00A-DD9F-87C2-FEC7-66FB3E3428E6}"/>
          </ac:picMkLst>
        </pc:picChg>
        <pc:picChg chg="add mod">
          <ac:chgData name="Victoria Villani" userId="714399b2-4ec0-4878-9cc7-ce44cbab6df9" providerId="ADAL" clId="{873161D3-50D0-0745-AA2E-8842F0FA8D4C}" dt="2024-04-03T20:27:41.058" v="1838" actId="1076"/>
          <ac:picMkLst>
            <pc:docMk/>
            <pc:sldMk cId="3377060427" sldId="298"/>
            <ac:picMk id="12" creationId="{5B62BEF0-E42E-CB30-82E4-4E8776BE0A15}"/>
          </ac:picMkLst>
        </pc:picChg>
        <pc:picChg chg="add mod">
          <ac:chgData name="Victoria Villani" userId="714399b2-4ec0-4878-9cc7-ce44cbab6df9" providerId="ADAL" clId="{873161D3-50D0-0745-AA2E-8842F0FA8D4C}" dt="2024-04-03T20:27:51.907" v="1841" actId="1076"/>
          <ac:picMkLst>
            <pc:docMk/>
            <pc:sldMk cId="3377060427" sldId="298"/>
            <ac:picMk id="15" creationId="{6B597B01-FC18-3AD1-D8B0-378E5EC315A6}"/>
          </ac:picMkLst>
        </pc:picChg>
        <pc:picChg chg="add mod">
          <ac:chgData name="Victoria Villani" userId="714399b2-4ec0-4878-9cc7-ce44cbab6df9" providerId="ADAL" clId="{873161D3-50D0-0745-AA2E-8842F0FA8D4C}" dt="2024-04-03T20:22:21.659" v="1808" actId="1076"/>
          <ac:picMkLst>
            <pc:docMk/>
            <pc:sldMk cId="3377060427" sldId="298"/>
            <ac:picMk id="18" creationId="{F8882355-2C1F-AF24-6135-30BCB63A38C0}"/>
          </ac:picMkLst>
        </pc:picChg>
        <pc:picChg chg="add mod">
          <ac:chgData name="Victoria Villani" userId="714399b2-4ec0-4878-9cc7-ce44cbab6df9" providerId="ADAL" clId="{873161D3-50D0-0745-AA2E-8842F0FA8D4C}" dt="2024-04-03T20:22:36.750" v="1812" actId="1076"/>
          <ac:picMkLst>
            <pc:docMk/>
            <pc:sldMk cId="3377060427" sldId="298"/>
            <ac:picMk id="21" creationId="{FD580AEF-2AA2-F6E9-1007-DA92F64FF7E6}"/>
          </ac:picMkLst>
        </pc:picChg>
        <pc:picChg chg="add mod">
          <ac:chgData name="Victoria Villani" userId="714399b2-4ec0-4878-9cc7-ce44cbab6df9" providerId="ADAL" clId="{873161D3-50D0-0745-AA2E-8842F0FA8D4C}" dt="2024-04-03T20:31:10.126" v="1888" actId="207"/>
          <ac:picMkLst>
            <pc:docMk/>
            <pc:sldMk cId="3377060427" sldId="298"/>
            <ac:picMk id="25" creationId="{AB76978F-09EF-7986-35C8-0EFD155CCA37}"/>
          </ac:picMkLst>
        </pc:picChg>
      </pc:sldChg>
      <pc:sldChg chg="addSp modSp add mod">
        <pc:chgData name="Victoria Villani" userId="714399b2-4ec0-4878-9cc7-ce44cbab6df9" providerId="ADAL" clId="{873161D3-50D0-0745-AA2E-8842F0FA8D4C}" dt="2024-04-04T20:06:42.538" v="2205" actId="20577"/>
        <pc:sldMkLst>
          <pc:docMk/>
          <pc:sldMk cId="3002278700" sldId="299"/>
        </pc:sldMkLst>
        <pc:spChg chg="mod">
          <ac:chgData name="Victoria Villani" userId="714399b2-4ec0-4878-9cc7-ce44cbab6df9" providerId="ADAL" clId="{873161D3-50D0-0745-AA2E-8842F0FA8D4C}" dt="2024-04-03T20:46:59.918" v="1962" actId="1076"/>
          <ac:spMkLst>
            <pc:docMk/>
            <pc:sldMk cId="3002278700" sldId="299"/>
            <ac:spMk id="3" creationId="{3DB24398-0078-602D-4159-2ABD56A3A959}"/>
          </ac:spMkLst>
        </pc:spChg>
        <pc:spChg chg="add mod">
          <ac:chgData name="Victoria Villani" userId="714399b2-4ec0-4878-9cc7-ce44cbab6df9" providerId="ADAL" clId="{873161D3-50D0-0745-AA2E-8842F0FA8D4C}" dt="2024-04-04T20:06:42.538" v="2205" actId="20577"/>
          <ac:spMkLst>
            <pc:docMk/>
            <pc:sldMk cId="3002278700" sldId="299"/>
            <ac:spMk id="5" creationId="{4BB64876-04E4-FEF5-3B3F-896954BA62A9}"/>
          </ac:spMkLst>
        </pc:spChg>
        <pc:graphicFrameChg chg="mod modGraphic">
          <ac:chgData name="Victoria Villani" userId="714399b2-4ec0-4878-9cc7-ce44cbab6df9" providerId="ADAL" clId="{873161D3-50D0-0745-AA2E-8842F0FA8D4C}" dt="2024-04-03T20:47:17.180" v="1966" actId="1076"/>
          <ac:graphicFrameMkLst>
            <pc:docMk/>
            <pc:sldMk cId="3002278700" sldId="299"/>
            <ac:graphicFrameMk id="9" creationId="{4EFA2684-6189-6336-5279-B3A1BAA57D9B}"/>
          </ac:graphicFrameMkLst>
        </pc:graphicFrameChg>
        <pc:picChg chg="mod">
          <ac:chgData name="Victoria Villani" userId="714399b2-4ec0-4878-9cc7-ce44cbab6df9" providerId="ADAL" clId="{873161D3-50D0-0745-AA2E-8842F0FA8D4C}" dt="2024-04-03T20:47:31.339" v="1967" actId="1076"/>
          <ac:picMkLst>
            <pc:docMk/>
            <pc:sldMk cId="3002278700" sldId="299"/>
            <ac:picMk id="6" creationId="{832F4DE0-EF3E-7302-4AF0-48EAA649B2C4}"/>
          </ac:picMkLst>
        </pc:picChg>
      </pc:sldChg>
      <pc:sldChg chg="delSp modSp del mod">
        <pc:chgData name="Victoria Villani" userId="714399b2-4ec0-4878-9cc7-ce44cbab6df9" providerId="ADAL" clId="{873161D3-50D0-0745-AA2E-8842F0FA8D4C}" dt="2024-04-10T18:51:09.759" v="2237" actId="2696"/>
        <pc:sldMkLst>
          <pc:docMk/>
          <pc:sldMk cId="1946855309" sldId="300"/>
        </pc:sldMkLst>
        <pc:spChg chg="del">
          <ac:chgData name="Victoria Villani" userId="714399b2-4ec0-4878-9cc7-ce44cbab6df9" providerId="ADAL" clId="{873161D3-50D0-0745-AA2E-8842F0FA8D4C}" dt="2024-04-10T18:50:49.794" v="2233" actId="478"/>
          <ac:spMkLst>
            <pc:docMk/>
            <pc:sldMk cId="1946855309" sldId="300"/>
            <ac:spMk id="2" creationId="{B91383BE-61AD-DC15-F639-1BD77BBFF522}"/>
          </ac:spMkLst>
        </pc:spChg>
        <pc:spChg chg="mod">
          <ac:chgData name="Victoria Villani" userId="714399b2-4ec0-4878-9cc7-ce44cbab6df9" providerId="ADAL" clId="{873161D3-50D0-0745-AA2E-8842F0FA8D4C}" dt="2024-04-10T18:51:01.795" v="2236" actId="113"/>
          <ac:spMkLst>
            <pc:docMk/>
            <pc:sldMk cId="1946855309" sldId="300"/>
            <ac:spMk id="4" creationId="{BCE8DA1B-10B9-CA13-F68C-B7BAD342AFB9}"/>
          </ac:spMkLst>
        </pc:spChg>
      </pc:sldChg>
    </pc:docChg>
  </pc:docChgLst>
  <pc:docChgLst>
    <pc:chgData name="Efat Gorji" userId="S::egorji1@myseneca.ca::c11028d8-a7ad-463f-bfa8-cd935b36668c" providerId="AD" clId="Web-{20386ECE-DCA4-ED56-72C8-1D54CB436E3A}"/>
    <pc:docChg chg="modSld sldOrd">
      <pc:chgData name="Efat Gorji" userId="S::egorji1@myseneca.ca::c11028d8-a7ad-463f-bfa8-cd935b36668c" providerId="AD" clId="Web-{20386ECE-DCA4-ED56-72C8-1D54CB436E3A}" dt="2024-04-03T19:54:05.284" v="82" actId="1076"/>
      <pc:docMkLst>
        <pc:docMk/>
      </pc:docMkLst>
      <pc:sldChg chg="addSp delSp modSp">
        <pc:chgData name="Efat Gorji" userId="S::egorji1@myseneca.ca::c11028d8-a7ad-463f-bfa8-cd935b36668c" providerId="AD" clId="Web-{20386ECE-DCA4-ED56-72C8-1D54CB436E3A}" dt="2024-04-03T19:54:05.284" v="82" actId="1076"/>
        <pc:sldMkLst>
          <pc:docMk/>
          <pc:sldMk cId="729625999" sldId="284"/>
        </pc:sldMkLst>
        <pc:spChg chg="mod">
          <ac:chgData name="Efat Gorji" userId="S::egorji1@myseneca.ca::c11028d8-a7ad-463f-bfa8-cd935b36668c" providerId="AD" clId="Web-{20386ECE-DCA4-ED56-72C8-1D54CB436E3A}" dt="2024-04-03T19:52:15.699" v="81" actId="20577"/>
          <ac:spMkLst>
            <pc:docMk/>
            <pc:sldMk cId="729625999" sldId="284"/>
            <ac:spMk id="3" creationId="{3DB24398-0078-602D-4159-2ABD56A3A959}"/>
          </ac:spMkLst>
        </pc:spChg>
        <pc:spChg chg="mod">
          <ac:chgData name="Efat Gorji" userId="S::egorji1@myseneca.ca::c11028d8-a7ad-463f-bfa8-cd935b36668c" providerId="AD" clId="Web-{20386ECE-DCA4-ED56-72C8-1D54CB436E3A}" dt="2024-04-03T19:46:32.942" v="13" actId="20577"/>
          <ac:spMkLst>
            <pc:docMk/>
            <pc:sldMk cId="729625999" sldId="284"/>
            <ac:spMk id="4" creationId="{1FE2F78D-CAE2-1D33-FB7B-1BE7E9F3A56A}"/>
          </ac:spMkLst>
        </pc:spChg>
        <pc:picChg chg="add del mod">
          <ac:chgData name="Efat Gorji" userId="S::egorji1@myseneca.ca::c11028d8-a7ad-463f-bfa8-cd935b36668c" providerId="AD" clId="Web-{20386ECE-DCA4-ED56-72C8-1D54CB436E3A}" dt="2024-04-03T19:48:23.106" v="63"/>
          <ac:picMkLst>
            <pc:docMk/>
            <pc:sldMk cId="729625999" sldId="284"/>
            <ac:picMk id="5" creationId="{3CAAF5F5-9557-7D2F-B31A-F16C0962ACC4}"/>
          </ac:picMkLst>
        </pc:picChg>
        <pc:picChg chg="add mod">
          <ac:chgData name="Efat Gorji" userId="S::egorji1@myseneca.ca::c11028d8-a7ad-463f-bfa8-cd935b36668c" providerId="AD" clId="Web-{20386ECE-DCA4-ED56-72C8-1D54CB436E3A}" dt="2024-04-03T19:54:05.284" v="82" actId="1076"/>
          <ac:picMkLst>
            <pc:docMk/>
            <pc:sldMk cId="729625999" sldId="284"/>
            <ac:picMk id="6" creationId="{832F4DE0-EF3E-7302-4AF0-48EAA649B2C4}"/>
          </ac:picMkLst>
        </pc:picChg>
        <pc:picChg chg="add del mod">
          <ac:chgData name="Efat Gorji" userId="S::egorji1@myseneca.ca::c11028d8-a7ad-463f-bfa8-cd935b36668c" providerId="AD" clId="Web-{20386ECE-DCA4-ED56-72C8-1D54CB436E3A}" dt="2024-04-03T19:50:33.973" v="79"/>
          <ac:picMkLst>
            <pc:docMk/>
            <pc:sldMk cId="729625999" sldId="284"/>
            <ac:picMk id="7" creationId="{7509ABFC-FE22-CA9D-B0E7-58551948BA41}"/>
          </ac:picMkLst>
        </pc:picChg>
      </pc:sldChg>
      <pc:sldChg chg="modSp ord">
        <pc:chgData name="Efat Gorji" userId="S::egorji1@myseneca.ca::c11028d8-a7ad-463f-bfa8-cd935b36668c" providerId="AD" clId="Web-{20386ECE-DCA4-ED56-72C8-1D54CB436E3A}" dt="2024-04-03T19:46:25.817" v="6" actId="20577"/>
        <pc:sldMkLst>
          <pc:docMk/>
          <pc:sldMk cId="3798427194" sldId="296"/>
        </pc:sldMkLst>
        <pc:spChg chg="mod">
          <ac:chgData name="Efat Gorji" userId="S::egorji1@myseneca.ca::c11028d8-a7ad-463f-bfa8-cd935b36668c" providerId="AD" clId="Web-{20386ECE-DCA4-ED56-72C8-1D54CB436E3A}" dt="2024-04-03T19:46:25.817" v="6" actId="20577"/>
          <ac:spMkLst>
            <pc:docMk/>
            <pc:sldMk cId="3798427194" sldId="296"/>
            <ac:spMk id="4" creationId="{1FE2F78D-CAE2-1D33-FB7B-1BE7E9F3A56A}"/>
          </ac:spMkLst>
        </pc:spChg>
      </pc:sldChg>
    </pc:docChg>
  </pc:docChgLst>
  <pc:docChgLst>
    <pc:chgData name="Efat Gorji" userId="S::egorji1@myseneca.ca::c11028d8-a7ad-463f-bfa8-cd935b36668c" providerId="AD" clId="Web-{473968F9-3810-52D1-5B70-9586505454FC}"/>
    <pc:docChg chg="modSld">
      <pc:chgData name="Efat Gorji" userId="S::egorji1@myseneca.ca::c11028d8-a7ad-463f-bfa8-cd935b36668c" providerId="AD" clId="Web-{473968F9-3810-52D1-5B70-9586505454FC}" dt="2024-04-09T20:08:49.085" v="3"/>
      <pc:docMkLst>
        <pc:docMk/>
      </pc:docMkLst>
      <pc:sldChg chg="addSp delSp modSp">
        <pc:chgData name="Efat Gorji" userId="S::egorji1@myseneca.ca::c11028d8-a7ad-463f-bfa8-cd935b36668c" providerId="AD" clId="Web-{473968F9-3810-52D1-5B70-9586505454FC}" dt="2024-04-09T20:08:49.085" v="3"/>
        <pc:sldMkLst>
          <pc:docMk/>
          <pc:sldMk cId="4017867968" sldId="289"/>
        </pc:sldMkLst>
        <pc:spChg chg="mod">
          <ac:chgData name="Efat Gorji" userId="S::egorji1@myseneca.ca::c11028d8-a7ad-463f-bfa8-cd935b36668c" providerId="AD" clId="Web-{473968F9-3810-52D1-5B70-9586505454FC}" dt="2024-04-09T20:08:10.850" v="1" actId="14100"/>
          <ac:spMkLst>
            <pc:docMk/>
            <pc:sldMk cId="4017867968" sldId="289"/>
            <ac:spMk id="2" creationId="{C369C344-C4FF-2446-9D5E-0CCDDD9B1C87}"/>
          </ac:spMkLst>
        </pc:spChg>
        <pc:spChg chg="add del">
          <ac:chgData name="Efat Gorji" userId="S::egorji1@myseneca.ca::c11028d8-a7ad-463f-bfa8-cd935b36668c" providerId="AD" clId="Web-{473968F9-3810-52D1-5B70-9586505454FC}" dt="2024-04-09T20:08:49.085" v="3"/>
          <ac:spMkLst>
            <pc:docMk/>
            <pc:sldMk cId="4017867968" sldId="289"/>
            <ac:spMk id="13" creationId="{079566B2-9EA8-5434-1940-047F3CBB546E}"/>
          </ac:spMkLst>
        </pc:spChg>
      </pc:sldChg>
    </pc:docChg>
  </pc:docChgLst>
  <pc:docChgLst>
    <pc:chgData name="Victoria Villani" userId="S::vvillani1@myseneca.ca::714399b2-4ec0-4878-9cc7-ce44cbab6df9" providerId="AD" clId="Web-{2F916D27-4D29-FCBF-F47D-1930F6450A40}"/>
    <pc:docChg chg="addSld modSld">
      <pc:chgData name="Victoria Villani" userId="S::vvillani1@myseneca.ca::714399b2-4ec0-4878-9cc7-ce44cbab6df9" providerId="AD" clId="Web-{2F916D27-4D29-FCBF-F47D-1930F6450A40}" dt="2024-04-10T18:49:44.447" v="21"/>
      <pc:docMkLst>
        <pc:docMk/>
      </pc:docMkLst>
      <pc:sldChg chg="modSp">
        <pc:chgData name="Victoria Villani" userId="S::vvillani1@myseneca.ca::714399b2-4ec0-4878-9cc7-ce44cbab6df9" providerId="AD" clId="Web-{2F916D27-4D29-FCBF-F47D-1930F6450A40}" dt="2024-04-10T18:09:26.944" v="20" actId="14100"/>
        <pc:sldMkLst>
          <pc:docMk/>
          <pc:sldMk cId="1746423978" sldId="286"/>
        </pc:sldMkLst>
        <pc:spChg chg="mod">
          <ac:chgData name="Victoria Villani" userId="S::vvillani1@myseneca.ca::714399b2-4ec0-4878-9cc7-ce44cbab6df9" providerId="AD" clId="Web-{2F916D27-4D29-FCBF-F47D-1930F6450A40}" dt="2024-04-10T18:09:26.944" v="20" actId="14100"/>
          <ac:spMkLst>
            <pc:docMk/>
            <pc:sldMk cId="1746423978" sldId="286"/>
            <ac:spMk id="4" creationId="{3CA6D7F0-7E08-55FB-6EB3-4BF1BEB7A386}"/>
          </ac:spMkLst>
        </pc:spChg>
      </pc:sldChg>
      <pc:sldChg chg="new">
        <pc:chgData name="Victoria Villani" userId="S::vvillani1@myseneca.ca::714399b2-4ec0-4878-9cc7-ce44cbab6df9" providerId="AD" clId="Web-{2F916D27-4D29-FCBF-F47D-1930F6450A40}" dt="2024-04-10T18:49:44.447" v="21"/>
        <pc:sldMkLst>
          <pc:docMk/>
          <pc:sldMk cId="1946855309" sldId="300"/>
        </pc:sldMkLst>
      </pc:sldChg>
    </pc:docChg>
  </pc:docChgLst>
  <pc:docChgLst>
    <pc:chgData name="Efat Gorji" userId="S::egorji1@myseneca.ca::c11028d8-a7ad-463f-bfa8-cd935b36668c" providerId="AD" clId="Web-{47935854-19B0-13CE-6F4D-AFAD4BF5B351}"/>
    <pc:docChg chg="addSld delSld modSld">
      <pc:chgData name="Efat Gorji" userId="S::egorji1@myseneca.ca::c11028d8-a7ad-463f-bfa8-cd935b36668c" providerId="AD" clId="Web-{47935854-19B0-13CE-6F4D-AFAD4BF5B351}" dt="2024-04-09T19:45:26.450" v="2"/>
      <pc:docMkLst>
        <pc:docMk/>
      </pc:docMkLst>
      <pc:sldChg chg="addSp modSp new del">
        <pc:chgData name="Efat Gorji" userId="S::egorji1@myseneca.ca::c11028d8-a7ad-463f-bfa8-cd935b36668c" providerId="AD" clId="Web-{47935854-19B0-13CE-6F4D-AFAD4BF5B351}" dt="2024-04-09T19:45:26.450" v="2"/>
        <pc:sldMkLst>
          <pc:docMk/>
          <pc:sldMk cId="2300862894" sldId="300"/>
        </pc:sldMkLst>
        <pc:picChg chg="add mod">
          <ac:chgData name="Efat Gorji" userId="S::egorji1@myseneca.ca::c11028d8-a7ad-463f-bfa8-cd935b36668c" providerId="AD" clId="Web-{47935854-19B0-13CE-6F4D-AFAD4BF5B351}" dt="2024-04-09T19:42:36.074" v="1"/>
          <ac:picMkLst>
            <pc:docMk/>
            <pc:sldMk cId="2300862894" sldId="300"/>
            <ac:picMk id="5" creationId="{3D273F8B-7BE8-CCBB-F3A5-B0A9399CFF2D}"/>
          </ac:picMkLst>
        </pc:picChg>
      </pc:sldChg>
    </pc:docChg>
  </pc:docChgLst>
  <pc:docChgLst>
    <pc:chgData name="Efat Gorji" userId="S::egorji1@myseneca.ca::c11028d8-a7ad-463f-bfa8-cd935b36668c" providerId="AD" clId="Web-{EB4200D4-4369-12EA-B125-F0D5ADAD3375}"/>
    <pc:docChg chg="modSld">
      <pc:chgData name="Efat Gorji" userId="S::egorji1@myseneca.ca::c11028d8-a7ad-463f-bfa8-cd935b36668c" providerId="AD" clId="Web-{EB4200D4-4369-12EA-B125-F0D5ADAD3375}" dt="2024-04-11T14:07:52.812" v="12" actId="20577"/>
      <pc:docMkLst>
        <pc:docMk/>
      </pc:docMkLst>
      <pc:sldChg chg="modSp">
        <pc:chgData name="Efat Gorji" userId="S::egorji1@myseneca.ca::c11028d8-a7ad-463f-bfa8-cd935b36668c" providerId="AD" clId="Web-{EB4200D4-4369-12EA-B125-F0D5ADAD3375}" dt="2024-04-11T14:07:52.812" v="12" actId="20577"/>
        <pc:sldMkLst>
          <pc:docMk/>
          <pc:sldMk cId="2839451345" sldId="282"/>
        </pc:sldMkLst>
        <pc:spChg chg="mod">
          <ac:chgData name="Efat Gorji" userId="S::egorji1@myseneca.ca::c11028d8-a7ad-463f-bfa8-cd935b36668c" providerId="AD" clId="Web-{EB4200D4-4369-12EA-B125-F0D5ADAD3375}" dt="2024-04-11T14:00:23.060" v="1" actId="1076"/>
          <ac:spMkLst>
            <pc:docMk/>
            <pc:sldMk cId="2839451345" sldId="282"/>
            <ac:spMk id="29" creationId="{E26BAE9C-176A-FBC9-25AB-845208514774}"/>
          </ac:spMkLst>
        </pc:spChg>
        <pc:spChg chg="mod">
          <ac:chgData name="Efat Gorji" userId="S::egorji1@myseneca.ca::c11028d8-a7ad-463f-bfa8-cd935b36668c" providerId="AD" clId="Web-{EB4200D4-4369-12EA-B125-F0D5ADAD3375}" dt="2024-04-11T14:07:52.812" v="12" actId="20577"/>
          <ac:spMkLst>
            <pc:docMk/>
            <pc:sldMk cId="2839451345" sldId="282"/>
            <ac:spMk id="47" creationId="{32F3B9BE-B997-1A1F-901D-D861F4DD4047}"/>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763AE5-49EC-45C9-9F4B-DB52DBD1C3F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5AE6692-6955-429E-A9ED-A43F6484176E}">
      <dgm:prSet/>
      <dgm:spPr/>
      <dgm:t>
        <a:bodyPr/>
        <a:lstStyle/>
        <a:p>
          <a:pPr>
            <a:lnSpc>
              <a:spcPct val="100000"/>
            </a:lnSpc>
          </a:pPr>
          <a:r>
            <a:rPr lang="en-CA"/>
            <a:t>The recommender system utilized both cosine similarity and clustering for music recommendations.</a:t>
          </a:r>
          <a:endParaRPr lang="en-US"/>
        </a:p>
      </dgm:t>
    </dgm:pt>
    <dgm:pt modelId="{49981A1A-790F-458C-8CC8-C624EDD134F8}" type="parTrans" cxnId="{E2C7E9AE-E771-4A52-99BF-D9502D8FAD93}">
      <dgm:prSet/>
      <dgm:spPr/>
      <dgm:t>
        <a:bodyPr/>
        <a:lstStyle/>
        <a:p>
          <a:endParaRPr lang="en-US"/>
        </a:p>
      </dgm:t>
    </dgm:pt>
    <dgm:pt modelId="{9CF5A29D-4640-429B-817D-5E2A39AD71C6}" type="sibTrans" cxnId="{E2C7E9AE-E771-4A52-99BF-D9502D8FAD93}">
      <dgm:prSet/>
      <dgm:spPr/>
      <dgm:t>
        <a:bodyPr/>
        <a:lstStyle/>
        <a:p>
          <a:endParaRPr lang="en-US"/>
        </a:p>
      </dgm:t>
    </dgm:pt>
    <dgm:pt modelId="{21BD75AF-B568-493D-B94F-323EC95AD92A}">
      <dgm:prSet/>
      <dgm:spPr/>
      <dgm:t>
        <a:bodyPr/>
        <a:lstStyle/>
        <a:p>
          <a:pPr>
            <a:lnSpc>
              <a:spcPct val="100000"/>
            </a:lnSpc>
          </a:pPr>
          <a:r>
            <a:rPr lang="en-CA"/>
            <a:t>The system experienced challenges in balancing computational efficiency and quality when comparing average R-precision scores. </a:t>
          </a:r>
          <a:endParaRPr lang="en-US"/>
        </a:p>
      </dgm:t>
    </dgm:pt>
    <dgm:pt modelId="{36B37BB0-D8CE-4B2B-A87D-77667EBC351A}" type="parTrans" cxnId="{7AA36B6F-5B09-4D89-8964-2981B39CCD31}">
      <dgm:prSet/>
      <dgm:spPr/>
      <dgm:t>
        <a:bodyPr/>
        <a:lstStyle/>
        <a:p>
          <a:endParaRPr lang="en-US"/>
        </a:p>
      </dgm:t>
    </dgm:pt>
    <dgm:pt modelId="{EAAD5F10-395D-458D-844C-C07C0C0C9791}" type="sibTrans" cxnId="{7AA36B6F-5B09-4D89-8964-2981B39CCD31}">
      <dgm:prSet/>
      <dgm:spPr/>
      <dgm:t>
        <a:bodyPr/>
        <a:lstStyle/>
        <a:p>
          <a:endParaRPr lang="en-US"/>
        </a:p>
      </dgm:t>
    </dgm:pt>
    <dgm:pt modelId="{80FC4C4D-00AF-4387-B39E-AEF6E4C2AEA4}">
      <dgm:prSet/>
      <dgm:spPr/>
      <dgm:t>
        <a:bodyPr/>
        <a:lstStyle/>
        <a:p>
          <a:pPr>
            <a:lnSpc>
              <a:spcPct val="100000"/>
            </a:lnSpc>
          </a:pPr>
          <a:r>
            <a:rPr lang="en-CA"/>
            <a:t>This project sets a foundation for future improvements, with collaborative-filtering techniques</a:t>
          </a:r>
          <a:r>
            <a:rPr lang="en-CA" baseline="30000"/>
            <a:t>3</a:t>
          </a:r>
          <a:r>
            <a:rPr lang="en-CA"/>
            <a:t> recommended for more personalized recommendations.</a:t>
          </a:r>
          <a:endParaRPr lang="en-US"/>
        </a:p>
      </dgm:t>
    </dgm:pt>
    <dgm:pt modelId="{C8756342-CE90-45FE-9BBC-EF26AF0F78D1}" type="parTrans" cxnId="{5A526D6D-6B4B-4034-A59D-4D469EA82F8E}">
      <dgm:prSet/>
      <dgm:spPr/>
      <dgm:t>
        <a:bodyPr/>
        <a:lstStyle/>
        <a:p>
          <a:endParaRPr lang="en-US"/>
        </a:p>
      </dgm:t>
    </dgm:pt>
    <dgm:pt modelId="{87DDBB6B-AF74-41CF-870B-110F0B8AFA72}" type="sibTrans" cxnId="{5A526D6D-6B4B-4034-A59D-4D469EA82F8E}">
      <dgm:prSet/>
      <dgm:spPr/>
      <dgm:t>
        <a:bodyPr/>
        <a:lstStyle/>
        <a:p>
          <a:endParaRPr lang="en-US"/>
        </a:p>
      </dgm:t>
    </dgm:pt>
    <dgm:pt modelId="{E57FBF2F-AF26-49AD-B365-1B10D5862719}" type="pres">
      <dgm:prSet presAssocID="{61763AE5-49EC-45C9-9F4B-DB52DBD1C3F4}" presName="root" presStyleCnt="0">
        <dgm:presLayoutVars>
          <dgm:dir/>
          <dgm:resizeHandles val="exact"/>
        </dgm:presLayoutVars>
      </dgm:prSet>
      <dgm:spPr/>
    </dgm:pt>
    <dgm:pt modelId="{FF0B06F6-B592-4BE1-A0F9-99B2E94552B5}" type="pres">
      <dgm:prSet presAssocID="{F5AE6692-6955-429E-A9ED-A43F6484176E}" presName="compNode" presStyleCnt="0"/>
      <dgm:spPr/>
    </dgm:pt>
    <dgm:pt modelId="{193A0FDD-D900-4FB5-969E-387959F1447D}" type="pres">
      <dgm:prSet presAssocID="{F5AE6692-6955-429E-A9ED-A43F6484176E}" presName="bgRect" presStyleLbl="bgShp" presStyleIdx="0" presStyleCnt="3"/>
      <dgm:spPr/>
    </dgm:pt>
    <dgm:pt modelId="{73426C09-CBB8-4E1D-95BC-B4FD4989294E}" type="pres">
      <dgm:prSet presAssocID="{F5AE6692-6955-429E-A9ED-A43F648417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E14B571F-D7AB-4775-A129-A05199ED5CAB}" type="pres">
      <dgm:prSet presAssocID="{F5AE6692-6955-429E-A9ED-A43F6484176E}" presName="spaceRect" presStyleCnt="0"/>
      <dgm:spPr/>
    </dgm:pt>
    <dgm:pt modelId="{AFB374BB-19A1-44A2-87E2-C184B863F0D5}" type="pres">
      <dgm:prSet presAssocID="{F5AE6692-6955-429E-A9ED-A43F6484176E}" presName="parTx" presStyleLbl="revTx" presStyleIdx="0" presStyleCnt="3">
        <dgm:presLayoutVars>
          <dgm:chMax val="0"/>
          <dgm:chPref val="0"/>
        </dgm:presLayoutVars>
      </dgm:prSet>
      <dgm:spPr/>
    </dgm:pt>
    <dgm:pt modelId="{CBE71FB8-6747-44A6-A0FA-854D8E8F04D1}" type="pres">
      <dgm:prSet presAssocID="{9CF5A29D-4640-429B-817D-5E2A39AD71C6}" presName="sibTrans" presStyleCnt="0"/>
      <dgm:spPr/>
    </dgm:pt>
    <dgm:pt modelId="{95528BF0-F66B-4FB2-B063-78490B2A2244}" type="pres">
      <dgm:prSet presAssocID="{21BD75AF-B568-493D-B94F-323EC95AD92A}" presName="compNode" presStyleCnt="0"/>
      <dgm:spPr/>
    </dgm:pt>
    <dgm:pt modelId="{83EA7EB5-4755-48A9-9A08-90BBE803E085}" type="pres">
      <dgm:prSet presAssocID="{21BD75AF-B568-493D-B94F-323EC95AD92A}" presName="bgRect" presStyleLbl="bgShp" presStyleIdx="1" presStyleCnt="3" custLinFactNeighborX="-6" custLinFactNeighborY="-14677"/>
      <dgm:spPr/>
    </dgm:pt>
    <dgm:pt modelId="{CD4D9789-8F46-439A-AFAD-E75F3EFC47CB}" type="pres">
      <dgm:prSet presAssocID="{21BD75AF-B568-493D-B94F-323EC95AD9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F8D98A71-6B62-4778-A97B-124596ECAEDD}" type="pres">
      <dgm:prSet presAssocID="{21BD75AF-B568-493D-B94F-323EC95AD92A}" presName="spaceRect" presStyleCnt="0"/>
      <dgm:spPr/>
    </dgm:pt>
    <dgm:pt modelId="{1C462554-82A8-4102-B344-3BDF553C5814}" type="pres">
      <dgm:prSet presAssocID="{21BD75AF-B568-493D-B94F-323EC95AD92A}" presName="parTx" presStyleLbl="revTx" presStyleIdx="1" presStyleCnt="3" custLinFactNeighborX="-1524" custLinFactNeighborY="-9785">
        <dgm:presLayoutVars>
          <dgm:chMax val="0"/>
          <dgm:chPref val="0"/>
        </dgm:presLayoutVars>
      </dgm:prSet>
      <dgm:spPr/>
    </dgm:pt>
    <dgm:pt modelId="{CF85FC7D-44FE-4F7B-ABFC-2BDDB6686738}" type="pres">
      <dgm:prSet presAssocID="{EAAD5F10-395D-458D-844C-C07C0C0C9791}" presName="sibTrans" presStyleCnt="0"/>
      <dgm:spPr/>
    </dgm:pt>
    <dgm:pt modelId="{BCD5D3E6-C53B-4D3D-85B7-F4EDAF3E9F62}" type="pres">
      <dgm:prSet presAssocID="{80FC4C4D-00AF-4387-B39E-AEF6E4C2AEA4}" presName="compNode" presStyleCnt="0"/>
      <dgm:spPr/>
    </dgm:pt>
    <dgm:pt modelId="{3ABB22A2-0B15-4FD3-9210-72546B35E018}" type="pres">
      <dgm:prSet presAssocID="{80FC4C4D-00AF-4387-B39E-AEF6E4C2AEA4}" presName="bgRect" presStyleLbl="bgShp" presStyleIdx="2" presStyleCnt="3" custLinFactNeighborX="-6" custLinFactNeighborY="-14677"/>
      <dgm:spPr/>
    </dgm:pt>
    <dgm:pt modelId="{8FD126F7-DBBA-465D-AD23-ED31370130AD}" type="pres">
      <dgm:prSet presAssocID="{80FC4C4D-00AF-4387-B39E-AEF6E4C2AE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1221881B-C778-42E6-B6F9-F0C5A73CB6FC}" type="pres">
      <dgm:prSet presAssocID="{80FC4C4D-00AF-4387-B39E-AEF6E4C2AEA4}" presName="spaceRect" presStyleCnt="0"/>
      <dgm:spPr/>
    </dgm:pt>
    <dgm:pt modelId="{970F03DD-AB9E-4BA5-8B78-C42C3F11C382}" type="pres">
      <dgm:prSet presAssocID="{80FC4C4D-00AF-4387-B39E-AEF6E4C2AEA4}" presName="parTx" presStyleLbl="revTx" presStyleIdx="2" presStyleCnt="3" custLinFactNeighborX="-7" custLinFactNeighborY="-8806">
        <dgm:presLayoutVars>
          <dgm:chMax val="0"/>
          <dgm:chPref val="0"/>
        </dgm:presLayoutVars>
      </dgm:prSet>
      <dgm:spPr/>
    </dgm:pt>
  </dgm:ptLst>
  <dgm:cxnLst>
    <dgm:cxn modelId="{10C8980A-51AA-438B-92F3-E1F1D8CCD2C2}" type="presOf" srcId="{80FC4C4D-00AF-4387-B39E-AEF6E4C2AEA4}" destId="{970F03DD-AB9E-4BA5-8B78-C42C3F11C382}" srcOrd="0" destOrd="0" presId="urn:microsoft.com/office/officeart/2018/2/layout/IconVerticalSolidList"/>
    <dgm:cxn modelId="{5A526D6D-6B4B-4034-A59D-4D469EA82F8E}" srcId="{61763AE5-49EC-45C9-9F4B-DB52DBD1C3F4}" destId="{80FC4C4D-00AF-4387-B39E-AEF6E4C2AEA4}" srcOrd="2" destOrd="0" parTransId="{C8756342-CE90-45FE-9BBC-EF26AF0F78D1}" sibTransId="{87DDBB6B-AF74-41CF-870B-110F0B8AFA72}"/>
    <dgm:cxn modelId="{87431C6E-83D3-4867-B4F4-1432F584B199}" type="presOf" srcId="{F5AE6692-6955-429E-A9ED-A43F6484176E}" destId="{AFB374BB-19A1-44A2-87E2-C184B863F0D5}" srcOrd="0" destOrd="0" presId="urn:microsoft.com/office/officeart/2018/2/layout/IconVerticalSolidList"/>
    <dgm:cxn modelId="{7AA36B6F-5B09-4D89-8964-2981B39CCD31}" srcId="{61763AE5-49EC-45C9-9F4B-DB52DBD1C3F4}" destId="{21BD75AF-B568-493D-B94F-323EC95AD92A}" srcOrd="1" destOrd="0" parTransId="{36B37BB0-D8CE-4B2B-A87D-77667EBC351A}" sibTransId="{EAAD5F10-395D-458D-844C-C07C0C0C9791}"/>
    <dgm:cxn modelId="{DD177F72-B38C-4A59-ACB5-301AA1CF6885}" type="presOf" srcId="{21BD75AF-B568-493D-B94F-323EC95AD92A}" destId="{1C462554-82A8-4102-B344-3BDF553C5814}" srcOrd="0" destOrd="0" presId="urn:microsoft.com/office/officeart/2018/2/layout/IconVerticalSolidList"/>
    <dgm:cxn modelId="{D2555292-0737-444B-B3B5-C2B20D8020B3}" type="presOf" srcId="{61763AE5-49EC-45C9-9F4B-DB52DBD1C3F4}" destId="{E57FBF2F-AF26-49AD-B365-1B10D5862719}" srcOrd="0" destOrd="0" presId="urn:microsoft.com/office/officeart/2018/2/layout/IconVerticalSolidList"/>
    <dgm:cxn modelId="{E2C7E9AE-E771-4A52-99BF-D9502D8FAD93}" srcId="{61763AE5-49EC-45C9-9F4B-DB52DBD1C3F4}" destId="{F5AE6692-6955-429E-A9ED-A43F6484176E}" srcOrd="0" destOrd="0" parTransId="{49981A1A-790F-458C-8CC8-C624EDD134F8}" sibTransId="{9CF5A29D-4640-429B-817D-5E2A39AD71C6}"/>
    <dgm:cxn modelId="{C89B1D43-C13A-4075-A4DE-4C6B91A5DC4F}" type="presParOf" srcId="{E57FBF2F-AF26-49AD-B365-1B10D5862719}" destId="{FF0B06F6-B592-4BE1-A0F9-99B2E94552B5}" srcOrd="0" destOrd="0" presId="urn:microsoft.com/office/officeart/2018/2/layout/IconVerticalSolidList"/>
    <dgm:cxn modelId="{B64CCF8A-5C00-464E-BBA2-2E3D20756B77}" type="presParOf" srcId="{FF0B06F6-B592-4BE1-A0F9-99B2E94552B5}" destId="{193A0FDD-D900-4FB5-969E-387959F1447D}" srcOrd="0" destOrd="0" presId="urn:microsoft.com/office/officeart/2018/2/layout/IconVerticalSolidList"/>
    <dgm:cxn modelId="{403A1C9E-19AB-4842-893D-C082A87BE6E8}" type="presParOf" srcId="{FF0B06F6-B592-4BE1-A0F9-99B2E94552B5}" destId="{73426C09-CBB8-4E1D-95BC-B4FD4989294E}" srcOrd="1" destOrd="0" presId="urn:microsoft.com/office/officeart/2018/2/layout/IconVerticalSolidList"/>
    <dgm:cxn modelId="{5A790E12-36CB-402F-899C-67F5EC812D42}" type="presParOf" srcId="{FF0B06F6-B592-4BE1-A0F9-99B2E94552B5}" destId="{E14B571F-D7AB-4775-A129-A05199ED5CAB}" srcOrd="2" destOrd="0" presId="urn:microsoft.com/office/officeart/2018/2/layout/IconVerticalSolidList"/>
    <dgm:cxn modelId="{2DAA7545-3069-4337-B0F2-F187997A4630}" type="presParOf" srcId="{FF0B06F6-B592-4BE1-A0F9-99B2E94552B5}" destId="{AFB374BB-19A1-44A2-87E2-C184B863F0D5}" srcOrd="3" destOrd="0" presId="urn:microsoft.com/office/officeart/2018/2/layout/IconVerticalSolidList"/>
    <dgm:cxn modelId="{86185311-A9AD-40D4-82EB-768EAEB26559}" type="presParOf" srcId="{E57FBF2F-AF26-49AD-B365-1B10D5862719}" destId="{CBE71FB8-6747-44A6-A0FA-854D8E8F04D1}" srcOrd="1" destOrd="0" presId="urn:microsoft.com/office/officeart/2018/2/layout/IconVerticalSolidList"/>
    <dgm:cxn modelId="{500C0E6F-1F07-408D-81F9-7122E3367CEB}" type="presParOf" srcId="{E57FBF2F-AF26-49AD-B365-1B10D5862719}" destId="{95528BF0-F66B-4FB2-B063-78490B2A2244}" srcOrd="2" destOrd="0" presId="urn:microsoft.com/office/officeart/2018/2/layout/IconVerticalSolidList"/>
    <dgm:cxn modelId="{CEF40F1F-CB37-4BD1-8014-75B12D61A9A4}" type="presParOf" srcId="{95528BF0-F66B-4FB2-B063-78490B2A2244}" destId="{83EA7EB5-4755-48A9-9A08-90BBE803E085}" srcOrd="0" destOrd="0" presId="urn:microsoft.com/office/officeart/2018/2/layout/IconVerticalSolidList"/>
    <dgm:cxn modelId="{BDCB785C-DBDC-4438-9E4B-D49C9BB8C8F8}" type="presParOf" srcId="{95528BF0-F66B-4FB2-B063-78490B2A2244}" destId="{CD4D9789-8F46-439A-AFAD-E75F3EFC47CB}" srcOrd="1" destOrd="0" presId="urn:microsoft.com/office/officeart/2018/2/layout/IconVerticalSolidList"/>
    <dgm:cxn modelId="{35DD5306-D9D6-4713-AFA4-21AB561C1B90}" type="presParOf" srcId="{95528BF0-F66B-4FB2-B063-78490B2A2244}" destId="{F8D98A71-6B62-4778-A97B-124596ECAEDD}" srcOrd="2" destOrd="0" presId="urn:microsoft.com/office/officeart/2018/2/layout/IconVerticalSolidList"/>
    <dgm:cxn modelId="{6B3B3A91-EA7B-44A4-9372-B715BA989E73}" type="presParOf" srcId="{95528BF0-F66B-4FB2-B063-78490B2A2244}" destId="{1C462554-82A8-4102-B344-3BDF553C5814}" srcOrd="3" destOrd="0" presId="urn:microsoft.com/office/officeart/2018/2/layout/IconVerticalSolidList"/>
    <dgm:cxn modelId="{E6E73D9E-C3F1-4802-9E18-2645C237B099}" type="presParOf" srcId="{E57FBF2F-AF26-49AD-B365-1B10D5862719}" destId="{CF85FC7D-44FE-4F7B-ABFC-2BDDB6686738}" srcOrd="3" destOrd="0" presId="urn:microsoft.com/office/officeart/2018/2/layout/IconVerticalSolidList"/>
    <dgm:cxn modelId="{03DB90C8-80D8-44C7-A9E5-A5C026EDFF05}" type="presParOf" srcId="{E57FBF2F-AF26-49AD-B365-1B10D5862719}" destId="{BCD5D3E6-C53B-4D3D-85B7-F4EDAF3E9F62}" srcOrd="4" destOrd="0" presId="urn:microsoft.com/office/officeart/2018/2/layout/IconVerticalSolidList"/>
    <dgm:cxn modelId="{12006A13-1566-43FE-876C-DD6E7D25247F}" type="presParOf" srcId="{BCD5D3E6-C53B-4D3D-85B7-F4EDAF3E9F62}" destId="{3ABB22A2-0B15-4FD3-9210-72546B35E018}" srcOrd="0" destOrd="0" presId="urn:microsoft.com/office/officeart/2018/2/layout/IconVerticalSolidList"/>
    <dgm:cxn modelId="{A929E238-EC8D-4DF9-B682-DF6DDAEF4AF7}" type="presParOf" srcId="{BCD5D3E6-C53B-4D3D-85B7-F4EDAF3E9F62}" destId="{8FD126F7-DBBA-465D-AD23-ED31370130AD}" srcOrd="1" destOrd="0" presId="urn:microsoft.com/office/officeart/2018/2/layout/IconVerticalSolidList"/>
    <dgm:cxn modelId="{739DFDBE-37C0-4B80-B694-62D7AC3698D2}" type="presParOf" srcId="{BCD5D3E6-C53B-4D3D-85B7-F4EDAF3E9F62}" destId="{1221881B-C778-42E6-B6F9-F0C5A73CB6FC}" srcOrd="2" destOrd="0" presId="urn:microsoft.com/office/officeart/2018/2/layout/IconVerticalSolidList"/>
    <dgm:cxn modelId="{DDBD9037-5A2D-40F7-97DD-DAD9CC339C64}" type="presParOf" srcId="{BCD5D3E6-C53B-4D3D-85B7-F4EDAF3E9F62}" destId="{970F03DD-AB9E-4BA5-8B78-C42C3F11C3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A0FDD-D900-4FB5-969E-387959F1447D}">
      <dsp:nvSpPr>
        <dsp:cNvPr id="0" name=""/>
        <dsp:cNvSpPr/>
      </dsp:nvSpPr>
      <dsp:spPr>
        <a:xfrm>
          <a:off x="0" y="464"/>
          <a:ext cx="8230600" cy="10866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26C09-CBB8-4E1D-95BC-B4FD4989294E}">
      <dsp:nvSpPr>
        <dsp:cNvPr id="0" name=""/>
        <dsp:cNvSpPr/>
      </dsp:nvSpPr>
      <dsp:spPr>
        <a:xfrm>
          <a:off x="328718" y="244965"/>
          <a:ext cx="597670" cy="5976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B374BB-19A1-44A2-87E2-C184B863F0D5}">
      <dsp:nvSpPr>
        <dsp:cNvPr id="0" name=""/>
        <dsp:cNvSpPr/>
      </dsp:nvSpPr>
      <dsp:spPr>
        <a:xfrm>
          <a:off x="1255107" y="464"/>
          <a:ext cx="6975492" cy="1086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006" tIns="115006" rIns="115006" bIns="115006" numCol="1" spcCol="1270" anchor="ctr" anchorCtr="0">
          <a:noAutofit/>
        </a:bodyPr>
        <a:lstStyle/>
        <a:p>
          <a:pPr marL="0" lvl="0" indent="0" algn="l" defTabSz="711200">
            <a:lnSpc>
              <a:spcPct val="100000"/>
            </a:lnSpc>
            <a:spcBef>
              <a:spcPct val="0"/>
            </a:spcBef>
            <a:spcAft>
              <a:spcPct val="35000"/>
            </a:spcAft>
            <a:buNone/>
          </a:pPr>
          <a:r>
            <a:rPr lang="en-CA" sz="1600" kern="1200"/>
            <a:t>The recommender system utilized both cosine similarity and clustering for music recommendations.</a:t>
          </a:r>
          <a:endParaRPr lang="en-US" sz="1600" kern="1200"/>
        </a:p>
      </dsp:txBody>
      <dsp:txXfrm>
        <a:off x="1255107" y="464"/>
        <a:ext cx="6975492" cy="1086673"/>
      </dsp:txXfrm>
    </dsp:sp>
    <dsp:sp modelId="{83EA7EB5-4755-48A9-9A08-90BBE803E085}">
      <dsp:nvSpPr>
        <dsp:cNvPr id="0" name=""/>
        <dsp:cNvSpPr/>
      </dsp:nvSpPr>
      <dsp:spPr>
        <a:xfrm>
          <a:off x="0" y="1199314"/>
          <a:ext cx="8230600" cy="10866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D9789-8F46-439A-AFAD-E75F3EFC47CB}">
      <dsp:nvSpPr>
        <dsp:cNvPr id="0" name=""/>
        <dsp:cNvSpPr/>
      </dsp:nvSpPr>
      <dsp:spPr>
        <a:xfrm>
          <a:off x="328718" y="1603307"/>
          <a:ext cx="597670" cy="5976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462554-82A8-4102-B344-3BDF553C5814}">
      <dsp:nvSpPr>
        <dsp:cNvPr id="0" name=""/>
        <dsp:cNvSpPr/>
      </dsp:nvSpPr>
      <dsp:spPr>
        <a:xfrm>
          <a:off x="1148801" y="1252474"/>
          <a:ext cx="6975492" cy="1086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006" tIns="115006" rIns="115006" bIns="115006" numCol="1" spcCol="1270" anchor="ctr" anchorCtr="0">
          <a:noAutofit/>
        </a:bodyPr>
        <a:lstStyle/>
        <a:p>
          <a:pPr marL="0" lvl="0" indent="0" algn="l" defTabSz="711200">
            <a:lnSpc>
              <a:spcPct val="100000"/>
            </a:lnSpc>
            <a:spcBef>
              <a:spcPct val="0"/>
            </a:spcBef>
            <a:spcAft>
              <a:spcPct val="35000"/>
            </a:spcAft>
            <a:buNone/>
          </a:pPr>
          <a:r>
            <a:rPr lang="en-CA" sz="1600" kern="1200"/>
            <a:t>The system experienced challenges in balancing computational efficiency and quality when comparing average R-precision scores. </a:t>
          </a:r>
          <a:endParaRPr lang="en-US" sz="1600" kern="1200"/>
        </a:p>
      </dsp:txBody>
      <dsp:txXfrm>
        <a:off x="1148801" y="1252474"/>
        <a:ext cx="6975492" cy="1086673"/>
      </dsp:txXfrm>
    </dsp:sp>
    <dsp:sp modelId="{3ABB22A2-0B15-4FD3-9210-72546B35E018}">
      <dsp:nvSpPr>
        <dsp:cNvPr id="0" name=""/>
        <dsp:cNvSpPr/>
      </dsp:nvSpPr>
      <dsp:spPr>
        <a:xfrm>
          <a:off x="0" y="2557656"/>
          <a:ext cx="8230600" cy="10866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D126F7-DBBA-465D-AD23-ED31370130AD}">
      <dsp:nvSpPr>
        <dsp:cNvPr id="0" name=""/>
        <dsp:cNvSpPr/>
      </dsp:nvSpPr>
      <dsp:spPr>
        <a:xfrm>
          <a:off x="328718" y="2961648"/>
          <a:ext cx="597670" cy="5976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0F03DD-AB9E-4BA5-8B78-C42C3F11C382}">
      <dsp:nvSpPr>
        <dsp:cNvPr id="0" name=""/>
        <dsp:cNvSpPr/>
      </dsp:nvSpPr>
      <dsp:spPr>
        <a:xfrm>
          <a:off x="1254619" y="2621454"/>
          <a:ext cx="6975492" cy="1086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006" tIns="115006" rIns="115006" bIns="115006" numCol="1" spcCol="1270" anchor="ctr" anchorCtr="0">
          <a:noAutofit/>
        </a:bodyPr>
        <a:lstStyle/>
        <a:p>
          <a:pPr marL="0" lvl="0" indent="0" algn="l" defTabSz="711200">
            <a:lnSpc>
              <a:spcPct val="100000"/>
            </a:lnSpc>
            <a:spcBef>
              <a:spcPct val="0"/>
            </a:spcBef>
            <a:spcAft>
              <a:spcPct val="35000"/>
            </a:spcAft>
            <a:buNone/>
          </a:pPr>
          <a:r>
            <a:rPr lang="en-CA" sz="1600" kern="1200"/>
            <a:t>This project sets a foundation for future improvements, with collaborative-filtering techniques</a:t>
          </a:r>
          <a:r>
            <a:rPr lang="en-CA" sz="1600" kern="1200" baseline="30000"/>
            <a:t>3</a:t>
          </a:r>
          <a:r>
            <a:rPr lang="en-CA" sz="1600" kern="1200"/>
            <a:t> recommended for more personalized recommendations.</a:t>
          </a:r>
          <a:endParaRPr lang="en-US" sz="1600" kern="1200"/>
        </a:p>
      </dsp:txBody>
      <dsp:txXfrm>
        <a:off x="1254619" y="2621454"/>
        <a:ext cx="6975492" cy="10866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3347D1-B861-CB4C-B4CF-6AF7884FAC12}" type="datetimeFigureOut">
              <a:rPr lang="en-US" smtClean="0"/>
              <a:t>4/11/2024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D93F71-0E83-294B-AA61-9BF064BCCCC0}" type="slidenum">
              <a:rPr lang="en-US" smtClean="0"/>
              <a:t>‹#›</a:t>
            </a:fld>
            <a:endParaRPr lang="en-US"/>
          </a:p>
        </p:txBody>
      </p:sp>
    </p:spTree>
    <p:extLst>
      <p:ext uri="{BB962C8B-B14F-4D97-AF65-F5344CB8AC3E}">
        <p14:creationId xmlns:p14="http://schemas.microsoft.com/office/powerpoint/2010/main" val="41811855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2T18:00:32.388"/>
    </inkml:context>
    <inkml:brush xml:id="br0">
      <inkml:brushProperty name="width" value="0.05" units="cm"/>
      <inkml:brushProperty name="height" value="0.05" units="cm"/>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2T18:10:22.062"/>
    </inkml:context>
    <inkml:brush xml:id="br0">
      <inkml:brushProperty name="width" value="0.05" units="cm"/>
      <inkml:brushProperty name="height" value="0.05" units="cm"/>
    </inkml:brush>
  </inkml:definitions>
  <inkml:trace contextRef="#ctx0" brushRef="#br0">0 1 24575,'11'0'0,"1"0"0,7 4 0,-5 0 0,4 4 0,1 0 0,-1 0 0,1-1 0,-8-2 0,-4 1 0,1-5 0,-1 6 0,1-6 0,-1 5 0,0-5 0,1 6 0,-1-7 0,0 4 0,1-1 0,-1-2 0,0 2 0,-3 0 0,3-2 0,-3 2 0,0 1 0,3-4 0,-3 7 0,3-6 0,-3 5 0,2-5 0,-2 2 0,0 1 0,2-4 0,-2 7 0,3-3 0,0 0 0,-3 2 0,2-6 0,-6 7 0,7-7 0,-7 6 0,6-5 0,-5 6 0,5-7 0,-5 7 0,5-3 0,-2 3 0,0 0 0,2-4 0,-5 4 0,2-4 0,0 1 0,-2 2 0,5-5 0,-5 5 0,2-2 0,-3 3 0,0-1 0,0 1 0,0 0 0,0 0 0,0-1 0,0 1 0,0-3 0,0-1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08F421-1F06-904A-839E-EBF4F53DCCF2}" type="datetimeFigureOut">
              <a:rPr lang="en-US" smtClean="0"/>
              <a:t>4/11/2024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4A6F6B-7B0B-BE4A-91C6-2C07BBB7E624}" type="slidenum">
              <a:rPr lang="en-US" smtClean="0"/>
              <a:t>‹#›</a:t>
            </a:fld>
            <a:endParaRPr lang="en-US"/>
          </a:p>
        </p:txBody>
      </p:sp>
    </p:spTree>
    <p:extLst>
      <p:ext uri="{BB962C8B-B14F-4D97-AF65-F5344CB8AC3E}">
        <p14:creationId xmlns:p14="http://schemas.microsoft.com/office/powerpoint/2010/main" val="116514284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400"/>
              </a:spcAft>
              <a:buFont typeface="Arial" panose="020B0604020202020204" pitchFamily="34" charset="0"/>
              <a:buNone/>
            </a:pPr>
            <a:r>
              <a:rPr lang="en-US" sz="1200"/>
              <a:t>So why do we believe an accurate track recommender system can provide value?</a:t>
            </a:r>
          </a:p>
          <a:p>
            <a:pPr marL="306070" indent="-306070">
              <a:spcAft>
                <a:spcPts val="400"/>
              </a:spcAft>
              <a:buFont typeface="Arial" panose="020B0604020202020204" pitchFamily="34" charset="0"/>
              <a:buChar char="•"/>
            </a:pPr>
            <a:r>
              <a:rPr lang="en-US" sz="1200"/>
              <a:t>In 2022, close to 600 million people subscribed to paid music streaming services.</a:t>
            </a:r>
          </a:p>
          <a:p>
            <a:pPr marL="306070" indent="-306070">
              <a:spcAft>
                <a:spcPts val="400"/>
              </a:spcAft>
              <a:buFont typeface="Arial" panose="020B0604020202020204" pitchFamily="34" charset="0"/>
              <a:buChar char="•"/>
            </a:pPr>
            <a:r>
              <a:rPr lang="en-US" sz="1200"/>
              <a:t>These services, such as Spotify, possess over 100 million songs on their platforms.</a:t>
            </a:r>
          </a:p>
          <a:p>
            <a:pPr marL="306070" indent="-306070">
              <a:spcAft>
                <a:spcPts val="400"/>
              </a:spcAft>
              <a:buFont typeface="Arial" panose="020B0604020202020204" pitchFamily="34" charset="0"/>
              <a:buChar char="•"/>
            </a:pPr>
            <a:r>
              <a:rPr lang="en-US" sz="1200"/>
              <a:t>The ever-increasing, and extensive music selection makes it very challenging to find personalized music and discover new songs.</a:t>
            </a:r>
          </a:p>
          <a:p>
            <a:pPr marL="306070" indent="-306070">
              <a:spcAft>
                <a:spcPts val="400"/>
              </a:spcAft>
              <a:buFont typeface="Arial" panose="020B0604020202020204" pitchFamily="34" charset="0"/>
              <a:buChar char="•"/>
            </a:pPr>
            <a:r>
              <a:rPr lang="en-US" sz="1200"/>
              <a:t>Recognizing this challenge, our project aims to create a music recommender system that caters to users' preferences, thereby suggesting songs better tailored to their preferences.</a:t>
            </a:r>
          </a:p>
          <a:p>
            <a:pPr marL="306070" indent="-306070">
              <a:spcAft>
                <a:spcPts val="400"/>
              </a:spcAft>
              <a:buFont typeface="Arial" panose="020B0604020202020204" pitchFamily="34" charset="0"/>
              <a:buChar char="•"/>
            </a:pPr>
            <a:r>
              <a:rPr lang="en-US" sz="1200"/>
              <a:t>To understand our users, we employed content-based filtering and analyzed track metadata. Using this information, we then employed similarity techniques to generate a list of recommended tracks.</a:t>
            </a:r>
            <a:endParaRPr lang="en-US"/>
          </a:p>
        </p:txBody>
      </p:sp>
      <p:sp>
        <p:nvSpPr>
          <p:cNvPr id="4" name="Slide Number Placeholder 3"/>
          <p:cNvSpPr>
            <a:spLocks noGrp="1"/>
          </p:cNvSpPr>
          <p:nvPr>
            <p:ph type="sldNum" sz="quarter" idx="5"/>
          </p:nvPr>
        </p:nvSpPr>
        <p:spPr/>
        <p:txBody>
          <a:bodyPr/>
          <a:lstStyle/>
          <a:p>
            <a:fld id="{DF4A6F6B-7B0B-BE4A-91C6-2C07BBB7E624}" type="slidenum">
              <a:rPr lang="en-US" smtClean="0"/>
              <a:t>3</a:t>
            </a:fld>
            <a:endParaRPr lang="en-US"/>
          </a:p>
        </p:txBody>
      </p:sp>
    </p:spTree>
    <p:extLst>
      <p:ext uri="{BB962C8B-B14F-4D97-AF65-F5344CB8AC3E}">
        <p14:creationId xmlns:p14="http://schemas.microsoft.com/office/powerpoint/2010/main" val="2632045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Our Spotify track dataset was downloaded from Kaggle.</a:t>
            </a:r>
          </a:p>
          <a:p>
            <a:pPr marL="171450" indent="-171450">
              <a:buFont typeface="Arial" panose="020B0604020202020204" pitchFamily="34" charset="0"/>
              <a:buChar char="•"/>
            </a:pPr>
            <a:r>
              <a:rPr lang="en-US"/>
              <a:t>It contained over 1 millions songs, with metadata on each song. This included artist name, track name, genre, and a number of numerical measures such as popularity, energy, and danceability.</a:t>
            </a:r>
          </a:p>
          <a:p>
            <a:pPr marL="171450" indent="-171450">
              <a:buFont typeface="Arial" panose="020B0604020202020204" pitchFamily="34" charset="0"/>
              <a:buChar char="•"/>
            </a:pPr>
            <a:r>
              <a:rPr lang="en-US"/>
              <a:t>We removed 1 redundant column, an unnamed column that was equal to the index</a:t>
            </a:r>
          </a:p>
          <a:p>
            <a:pPr marL="171450" indent="-171450">
              <a:buFont typeface="Arial" panose="020B0604020202020204" pitchFamily="34" charset="0"/>
              <a:buChar char="•"/>
            </a:pPr>
            <a:r>
              <a:rPr lang="en-US"/>
              <a:t>There were no empty fields, and all tracks were unique, as indicated by no duplicate track IDs</a:t>
            </a:r>
          </a:p>
          <a:p>
            <a:pPr marL="171450" indent="-171450">
              <a:buFont typeface="Arial" panose="020B0604020202020204" pitchFamily="34" charset="0"/>
              <a:buChar char="•"/>
            </a:pPr>
            <a:r>
              <a:rPr lang="en-US"/>
              <a:t>We analyzed the frequencies of all ordinal and categorical features. Once significant finding was that our dataset contained the fewest number of songs in 2023 and the genres black-metal and gospel contained the most songs.</a:t>
            </a:r>
          </a:p>
          <a:p>
            <a:pPr marL="171450" indent="-171450">
              <a:buFont typeface="Arial" panose="020B0604020202020204" pitchFamily="34" charset="0"/>
              <a:buChar char="•"/>
            </a:pPr>
            <a:r>
              <a:rPr lang="en-US"/>
              <a:t>We also created histograms on all numerical features, noting the distributions for each. This showed us that some features such as danceability displayed normal distributions, while others such as </a:t>
            </a:r>
            <a:r>
              <a:rPr lang="en-US" err="1"/>
              <a:t>acousticness</a:t>
            </a:r>
            <a:r>
              <a:rPr lang="en-US"/>
              <a:t> and loudness did not.</a:t>
            </a:r>
          </a:p>
        </p:txBody>
      </p:sp>
      <p:sp>
        <p:nvSpPr>
          <p:cNvPr id="4" name="Slide Number Placeholder 3"/>
          <p:cNvSpPr>
            <a:spLocks noGrp="1"/>
          </p:cNvSpPr>
          <p:nvPr>
            <p:ph type="sldNum" sz="quarter" idx="5"/>
          </p:nvPr>
        </p:nvSpPr>
        <p:spPr/>
        <p:txBody>
          <a:bodyPr/>
          <a:lstStyle/>
          <a:p>
            <a:fld id="{DF4A6F6B-7B0B-BE4A-91C6-2C07BBB7E624}" type="slidenum">
              <a:rPr lang="en-US" smtClean="0"/>
              <a:t>5</a:t>
            </a:fld>
            <a:endParaRPr lang="en-US"/>
          </a:p>
        </p:txBody>
      </p:sp>
    </p:spTree>
    <p:extLst>
      <p:ext uri="{BB962C8B-B14F-4D97-AF65-F5344CB8AC3E}">
        <p14:creationId xmlns:p14="http://schemas.microsoft.com/office/powerpoint/2010/main" val="4011642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created a correlation heat map to investigate possible relationships between variables:</a:t>
            </a:r>
          </a:p>
          <a:p>
            <a:pPr marL="171450" indent="-171450">
              <a:buFont typeface="Arial" panose="020B0604020202020204" pitchFamily="34" charset="0"/>
              <a:buChar char="•"/>
            </a:pPr>
            <a:r>
              <a:rPr lang="en-US"/>
              <a:t>This visualization showed that some variables were more correlated with others, which may be obvious to some.</a:t>
            </a:r>
          </a:p>
          <a:p>
            <a:pPr marL="171450" indent="-171450">
              <a:buFont typeface="Arial" panose="020B0604020202020204" pitchFamily="34" charset="0"/>
              <a:buChar char="•"/>
            </a:pPr>
            <a:r>
              <a:rPr lang="en-US"/>
              <a:t>Danceability and energy seemed to be related to genre. </a:t>
            </a:r>
          </a:p>
          <a:p>
            <a:pPr marL="171450" indent="-171450">
              <a:buFont typeface="Arial" panose="020B0604020202020204" pitchFamily="34" charset="0"/>
              <a:buChar char="•"/>
            </a:pPr>
            <a:r>
              <a:rPr lang="en-US"/>
              <a:t>Energy was positively correlated with loudness, while also being negatively correlated with </a:t>
            </a:r>
            <a:r>
              <a:rPr lang="en-US" err="1"/>
              <a:t>acousticness</a:t>
            </a:r>
            <a:r>
              <a:rPr lang="en-US"/>
              <a:t>.</a:t>
            </a:r>
          </a:p>
          <a:p>
            <a:endParaRPr lang="en-US"/>
          </a:p>
          <a:p>
            <a:r>
              <a:rPr lang="en-US"/>
              <a:t>We also analyzed popularity with other variables and found some interesting trends:</a:t>
            </a:r>
          </a:p>
          <a:p>
            <a:pPr marL="171450" indent="-171450">
              <a:buFont typeface="Arial" panose="020B0604020202020204" pitchFamily="34" charset="0"/>
              <a:buChar char="•"/>
            </a:pPr>
            <a:r>
              <a:rPr lang="en-US"/>
              <a:t>With 2023 being the exception, as the years became were more recent, the average popularity of songs increased. </a:t>
            </a:r>
          </a:p>
          <a:p>
            <a:pPr marL="171450" indent="-171450">
              <a:buFont typeface="Arial" panose="020B0604020202020204" pitchFamily="34" charset="0"/>
              <a:buChar char="•"/>
            </a:pPr>
            <a:r>
              <a:rPr lang="en-US"/>
              <a:t>Average popularity was noticeably higher in certain genres, such as pop and hip hop, while significantly lower in others, such as electronic dance and Spanish music.</a:t>
            </a:r>
          </a:p>
          <a:p>
            <a:endParaRPr lang="en-US"/>
          </a:p>
          <a:p>
            <a:r>
              <a:rPr lang="en-US"/>
              <a:t>To detect outliers, we created box plots on all numeric variables:</a:t>
            </a:r>
          </a:p>
          <a:p>
            <a:pPr marL="171450" indent="-171450">
              <a:buFont typeface="Arial" panose="020B0604020202020204" pitchFamily="34" charset="0"/>
              <a:buChar char="•"/>
            </a:pPr>
            <a:r>
              <a:rPr lang="en-US"/>
              <a:t>We noticed some features, such as </a:t>
            </a:r>
            <a:r>
              <a:rPr lang="en-US" err="1"/>
              <a:t>speechiness</a:t>
            </a:r>
            <a:r>
              <a:rPr lang="en-US"/>
              <a:t> and liveliness, have an extremely high number of outliers.</a:t>
            </a:r>
          </a:p>
          <a:p>
            <a:pPr marL="171450" indent="-171450">
              <a:buFont typeface="Arial" panose="020B0604020202020204" pitchFamily="34" charset="0"/>
              <a:buChar char="•"/>
            </a:pPr>
            <a:r>
              <a:rPr lang="en-US"/>
              <a:t>We decided not to remove any because of the similarity algorithm we are employing. Cosine Similarity is not sensitive to outliers.</a:t>
            </a:r>
          </a:p>
          <a:p>
            <a:pPr marL="171450" indent="-171450">
              <a:buFont typeface="Arial" panose="020B0604020202020204" pitchFamily="34" charset="0"/>
              <a:buChar char="•"/>
            </a:pPr>
            <a:r>
              <a:rPr lang="en-US"/>
              <a:t>We also did not want to lose any songs, and by normalizing these variables, we believe the outlier issue will be mitigated.</a:t>
            </a:r>
          </a:p>
        </p:txBody>
      </p:sp>
      <p:sp>
        <p:nvSpPr>
          <p:cNvPr id="4" name="Slide Number Placeholder 3"/>
          <p:cNvSpPr>
            <a:spLocks noGrp="1"/>
          </p:cNvSpPr>
          <p:nvPr>
            <p:ph type="sldNum" sz="quarter" idx="5"/>
          </p:nvPr>
        </p:nvSpPr>
        <p:spPr/>
        <p:txBody>
          <a:bodyPr/>
          <a:lstStyle/>
          <a:p>
            <a:fld id="{DF4A6F6B-7B0B-BE4A-91C6-2C07BBB7E624}" type="slidenum">
              <a:rPr lang="en-US" smtClean="0"/>
              <a:t>6</a:t>
            </a:fld>
            <a:endParaRPr lang="en-US"/>
          </a:p>
        </p:txBody>
      </p:sp>
    </p:spTree>
    <p:extLst>
      <p:ext uri="{BB962C8B-B14F-4D97-AF65-F5344CB8AC3E}">
        <p14:creationId xmlns:p14="http://schemas.microsoft.com/office/powerpoint/2010/main" val="49618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4A6F6B-7B0B-BE4A-91C6-2C07BBB7E624}" type="slidenum">
              <a:rPr lang="en-US" smtClean="0"/>
              <a:t>9</a:t>
            </a:fld>
            <a:endParaRPr lang="en-US"/>
          </a:p>
        </p:txBody>
      </p:sp>
    </p:spTree>
    <p:extLst>
      <p:ext uri="{BB962C8B-B14F-4D97-AF65-F5344CB8AC3E}">
        <p14:creationId xmlns:p14="http://schemas.microsoft.com/office/powerpoint/2010/main" val="337990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4A6F6B-7B0B-BE4A-91C6-2C07BBB7E624}" type="slidenum">
              <a:rPr lang="en-US" smtClean="0"/>
              <a:t>10</a:t>
            </a:fld>
            <a:endParaRPr lang="en-US"/>
          </a:p>
        </p:txBody>
      </p:sp>
    </p:spTree>
    <p:extLst>
      <p:ext uri="{BB962C8B-B14F-4D97-AF65-F5344CB8AC3E}">
        <p14:creationId xmlns:p14="http://schemas.microsoft.com/office/powerpoint/2010/main" val="2595925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4A6F6B-7B0B-BE4A-91C6-2C07BBB7E624}" type="slidenum">
              <a:rPr lang="en-US" smtClean="0"/>
              <a:t>11</a:t>
            </a:fld>
            <a:endParaRPr lang="en-US"/>
          </a:p>
        </p:txBody>
      </p:sp>
    </p:spTree>
    <p:extLst>
      <p:ext uri="{BB962C8B-B14F-4D97-AF65-F5344CB8AC3E}">
        <p14:creationId xmlns:p14="http://schemas.microsoft.com/office/powerpoint/2010/main" val="788320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9FCC82-209F-A74F-9BB7-783A66019378}" type="slidenum">
              <a:rPr lang="en-US" smtClean="0"/>
              <a:t>12</a:t>
            </a:fld>
            <a:endParaRPr lang="en-US"/>
          </a:p>
        </p:txBody>
      </p:sp>
    </p:spTree>
    <p:extLst>
      <p:ext uri="{BB962C8B-B14F-4D97-AF65-F5344CB8AC3E}">
        <p14:creationId xmlns:p14="http://schemas.microsoft.com/office/powerpoint/2010/main" val="42290353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resentation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36" y="2472687"/>
            <a:ext cx="8230243" cy="411480"/>
          </a:xfrm>
        </p:spPr>
        <p:txBody>
          <a:bodyPr>
            <a:noAutofit/>
          </a:bodyPr>
          <a:lstStyle>
            <a:lvl1pPr algn="l">
              <a:defRPr sz="2800" b="1" i="0" baseline="0">
                <a:latin typeface="Arial"/>
                <a:cs typeface="Arial"/>
              </a:defRPr>
            </a:lvl1pPr>
          </a:lstStyle>
          <a:p>
            <a:r>
              <a:rPr lang="en-US"/>
              <a:t>Click to add a title</a:t>
            </a:r>
          </a:p>
        </p:txBody>
      </p:sp>
      <p:sp>
        <p:nvSpPr>
          <p:cNvPr id="3" name="Subtitle 2"/>
          <p:cNvSpPr>
            <a:spLocks noGrp="1"/>
          </p:cNvSpPr>
          <p:nvPr>
            <p:ph type="subTitle" idx="1"/>
          </p:nvPr>
        </p:nvSpPr>
        <p:spPr>
          <a:xfrm>
            <a:off x="457236" y="2876551"/>
            <a:ext cx="8230243" cy="1234440"/>
          </a:xfrm>
        </p:spPr>
        <p:txBody>
          <a:bodyPr>
            <a:normAutofit/>
          </a:bodyPr>
          <a:lstStyle>
            <a:lvl1pPr marL="0" indent="0" algn="l">
              <a:buNone/>
              <a:defRPr sz="1800" kern="200" baseline="0">
                <a:solidFill>
                  <a:schemeClr val="tx1"/>
                </a:solidFill>
                <a:latin typeface="Arial"/>
                <a:cs typeface="Arial"/>
              </a:defRPr>
            </a:lvl1pPr>
            <a:lvl2pPr marL="408166" indent="0" algn="ctr">
              <a:buNone/>
              <a:defRPr>
                <a:solidFill>
                  <a:schemeClr val="tx1">
                    <a:tint val="75000"/>
                  </a:schemeClr>
                </a:solidFill>
              </a:defRPr>
            </a:lvl2pPr>
            <a:lvl3pPr marL="816332" indent="0" algn="ctr">
              <a:buNone/>
              <a:defRPr>
                <a:solidFill>
                  <a:schemeClr val="tx1">
                    <a:tint val="75000"/>
                  </a:schemeClr>
                </a:solidFill>
              </a:defRPr>
            </a:lvl3pPr>
            <a:lvl4pPr marL="1224497" indent="0" algn="ctr">
              <a:buNone/>
              <a:defRPr>
                <a:solidFill>
                  <a:schemeClr val="tx1">
                    <a:tint val="75000"/>
                  </a:schemeClr>
                </a:solidFill>
              </a:defRPr>
            </a:lvl4pPr>
            <a:lvl5pPr marL="1632663" indent="0" algn="ctr">
              <a:buNone/>
              <a:defRPr>
                <a:solidFill>
                  <a:schemeClr val="tx1">
                    <a:tint val="75000"/>
                  </a:schemeClr>
                </a:solidFill>
              </a:defRPr>
            </a:lvl5pPr>
            <a:lvl6pPr marL="2040829" indent="0" algn="ctr">
              <a:buNone/>
              <a:defRPr>
                <a:solidFill>
                  <a:schemeClr val="tx1">
                    <a:tint val="75000"/>
                  </a:schemeClr>
                </a:solidFill>
              </a:defRPr>
            </a:lvl6pPr>
            <a:lvl7pPr marL="2448995" indent="0" algn="ctr">
              <a:buNone/>
              <a:defRPr>
                <a:solidFill>
                  <a:schemeClr val="tx1">
                    <a:tint val="75000"/>
                  </a:schemeClr>
                </a:solidFill>
              </a:defRPr>
            </a:lvl7pPr>
            <a:lvl8pPr marL="2857160" indent="0" algn="ctr">
              <a:buNone/>
              <a:defRPr>
                <a:solidFill>
                  <a:schemeClr val="tx1">
                    <a:tint val="75000"/>
                  </a:schemeClr>
                </a:solidFill>
              </a:defRPr>
            </a:lvl8pPr>
            <a:lvl9pPr marL="3265326" indent="0" algn="ctr">
              <a:buNone/>
              <a:defRPr>
                <a:solidFill>
                  <a:schemeClr val="tx1">
                    <a:tint val="75000"/>
                  </a:schemeClr>
                </a:solidFill>
              </a:defRPr>
            </a:lvl9pPr>
          </a:lstStyle>
          <a:p>
            <a:r>
              <a:rPr lang="en-US"/>
              <a:t>Click to edit Master subtitle style</a:t>
            </a:r>
          </a:p>
        </p:txBody>
      </p:sp>
      <p:pic>
        <p:nvPicPr>
          <p:cNvPr id="8" name="Picture 7" descr="A close up of a sign&#10;&#10;Description automatically generated">
            <a:extLst>
              <a:ext uri="{FF2B5EF4-FFF2-40B4-BE49-F238E27FC236}">
                <a16:creationId xmlns:a16="http://schemas.microsoft.com/office/drawing/2014/main" id="{876737A3-3E10-48FB-A20C-EB76B0FE3104}"/>
              </a:ext>
            </a:extLst>
          </p:cNvPr>
          <p:cNvPicPr>
            <a:picLocks noChangeAspect="1"/>
          </p:cNvPicPr>
          <p:nvPr userDrawn="1"/>
        </p:nvPicPr>
        <p:blipFill>
          <a:blip r:embed="rId2"/>
          <a:stretch>
            <a:fillRect/>
          </a:stretch>
        </p:blipFill>
        <p:spPr>
          <a:xfrm>
            <a:off x="7356950" y="4275007"/>
            <a:ext cx="2336662" cy="700999"/>
          </a:xfrm>
          <a:prstGeom prst="rect">
            <a:avLst/>
          </a:prstGeom>
        </p:spPr>
      </p:pic>
    </p:spTree>
    <p:extLst>
      <p:ext uri="{BB962C8B-B14F-4D97-AF65-F5344CB8AC3E}">
        <p14:creationId xmlns:p14="http://schemas.microsoft.com/office/powerpoint/2010/main" val="328866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3"/>
            <a:ext cx="2133600" cy="273844"/>
          </a:xfr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 Placeholder 6"/>
          <p:cNvSpPr>
            <a:spLocks noGrp="1"/>
          </p:cNvSpPr>
          <p:nvPr>
            <p:ph type="body" sz="quarter" idx="13"/>
          </p:nvPr>
        </p:nvSpPr>
        <p:spPr>
          <a:xfrm>
            <a:off x="459380" y="701040"/>
            <a:ext cx="8230243" cy="3806190"/>
          </a:xfrm>
          <a:noFill/>
          <a:ln>
            <a:noFill/>
          </a:ln>
        </p:spPr>
        <p:txBody>
          <a:bodyPr>
            <a:normAutofit/>
          </a:bodyPr>
          <a:lstStyle>
            <a:lvl1pPr marL="306124" indent="-306124">
              <a:buSzPct val="100000"/>
              <a:buFont typeface="Arial"/>
              <a:buChar char="•"/>
              <a:defRPr sz="1800" kern="600" baseline="0">
                <a:solidFill>
                  <a:schemeClr val="tx1"/>
                </a:solidFill>
                <a:latin typeface="Arial"/>
                <a:cs typeface="Arial"/>
              </a:defRPr>
            </a:lvl1pPr>
            <a:lvl2pPr marL="663269" indent="-255104">
              <a:buSzPct val="100000"/>
              <a:buFont typeface="Arial"/>
              <a:buChar char="•"/>
              <a:defRPr sz="1800" kern="600" baseline="0">
                <a:solidFill>
                  <a:schemeClr val="tx1"/>
                </a:solidFill>
                <a:latin typeface="Arial"/>
                <a:cs typeface="Arial"/>
              </a:defRPr>
            </a:lvl2pPr>
            <a:lvl3pPr marL="1020414" indent="-204083">
              <a:buSzPct val="100000"/>
              <a:buFont typeface="Arial"/>
              <a:buChar char="•"/>
              <a:defRPr sz="1800" kern="600" baseline="0">
                <a:solidFill>
                  <a:schemeClr val="tx1"/>
                </a:solidFill>
                <a:latin typeface="Arial"/>
                <a:cs typeface="Arial"/>
              </a:defRPr>
            </a:lvl3pPr>
            <a:lvl4pPr>
              <a:buNone/>
              <a:defRPr sz="1600"/>
            </a:lvl4pPr>
            <a:lvl5pPr>
              <a:buNone/>
              <a:defRPr sz="1400"/>
            </a:lvl5pPr>
          </a:lstStyle>
          <a:p>
            <a:pPr lvl="0"/>
            <a:r>
              <a:rPr lang="en-US"/>
              <a:t>Edit Master text styles</a:t>
            </a:r>
          </a:p>
          <a:p>
            <a:pPr lvl="1"/>
            <a:r>
              <a:rPr lang="en-US"/>
              <a:t>Second level</a:t>
            </a:r>
          </a:p>
          <a:p>
            <a:pPr lvl="2"/>
            <a:r>
              <a:rPr lang="en-US"/>
              <a:t>Third level</a:t>
            </a:r>
          </a:p>
        </p:txBody>
      </p:sp>
      <p:sp>
        <p:nvSpPr>
          <p:cNvPr id="8" name="Title 1"/>
          <p:cNvSpPr>
            <a:spLocks noGrp="1"/>
          </p:cNvSpPr>
          <p:nvPr>
            <p:ph type="title"/>
          </p:nvPr>
        </p:nvSpPr>
        <p:spPr>
          <a:xfrm>
            <a:off x="457200" y="0"/>
            <a:ext cx="8229600" cy="555498"/>
          </a:xfrm>
        </p:spPr>
        <p:txBody>
          <a:bodyPr anchor="b">
            <a:noAutofit/>
          </a:bodyPr>
          <a:lstStyle>
            <a:lvl1pPr algn="l">
              <a:defRPr sz="2400" b="1">
                <a:solidFill>
                  <a:srgbClr val="E7191C"/>
                </a:solidFill>
                <a:latin typeface="Arial"/>
                <a:cs typeface="Arial"/>
              </a:defRPr>
            </a:lvl1pPr>
          </a:lstStyle>
          <a:p>
            <a:r>
              <a:rPr lang="en-US"/>
              <a:t>Click to edit Master title style</a:t>
            </a:r>
          </a:p>
        </p:txBody>
      </p:sp>
      <p:cxnSp>
        <p:nvCxnSpPr>
          <p:cNvPr id="9" name="Straight Connector 8"/>
          <p:cNvCxnSpPr/>
          <p:nvPr userDrawn="1"/>
        </p:nvCxnSpPr>
        <p:spPr bwMode="auto">
          <a:xfrm>
            <a:off x="456879" y="561499"/>
            <a:ext cx="8230243" cy="0"/>
          </a:xfrm>
          <a:prstGeom prst="line">
            <a:avLst/>
          </a:prstGeom>
          <a:solidFill>
            <a:schemeClr val="accent1"/>
          </a:solidFill>
          <a:ln w="254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51421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55498"/>
          </a:xfrm>
        </p:spPr>
        <p:txBody>
          <a:bodyPr anchor="b">
            <a:noAutofit/>
          </a:bodyPr>
          <a:lstStyle>
            <a:lvl1pPr algn="l">
              <a:defRPr sz="2400" b="1">
                <a:solidFill>
                  <a:srgbClr val="E7191C"/>
                </a:solidFill>
                <a:latin typeface="Arial"/>
                <a:cs typeface="Arial"/>
              </a:defRPr>
            </a:lvl1p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a:t>Page </a:t>
            </a:r>
            <a:fld id="{B6F15528-21DE-4FAA-801E-634DDDAF4B2B}" type="slidenum">
              <a:rPr lang="en-US" smtClean="0"/>
              <a:pPr/>
              <a:t>‹#›</a:t>
            </a:fld>
            <a:endParaRPr lang="en-US"/>
          </a:p>
        </p:txBody>
      </p:sp>
      <p:sp>
        <p:nvSpPr>
          <p:cNvPr id="7" name="Chart Placeholder 6"/>
          <p:cNvSpPr>
            <a:spLocks noGrp="1"/>
          </p:cNvSpPr>
          <p:nvPr>
            <p:ph type="chart" sz="quarter" idx="13"/>
          </p:nvPr>
        </p:nvSpPr>
        <p:spPr>
          <a:xfrm>
            <a:off x="456700" y="693420"/>
            <a:ext cx="8230600" cy="3804285"/>
          </a:xfrm>
        </p:spPr>
        <p:txBody>
          <a:bodyPr>
            <a:normAutofit/>
          </a:bodyPr>
          <a:lstStyle>
            <a:lvl1pPr>
              <a:defRPr sz="1800">
                <a:latin typeface="Arial"/>
                <a:cs typeface="Arial"/>
              </a:defRPr>
            </a:lvl1pPr>
          </a:lstStyle>
          <a:p>
            <a:r>
              <a:rPr lang="en-US"/>
              <a:t>Click icon to add chart</a:t>
            </a:r>
          </a:p>
        </p:txBody>
      </p:sp>
      <p:cxnSp>
        <p:nvCxnSpPr>
          <p:cNvPr id="8" name="Straight Connector 7"/>
          <p:cNvCxnSpPr/>
          <p:nvPr userDrawn="1"/>
        </p:nvCxnSpPr>
        <p:spPr bwMode="auto">
          <a:xfrm>
            <a:off x="456879" y="561499"/>
            <a:ext cx="8230243" cy="0"/>
          </a:xfrm>
          <a:prstGeom prst="line">
            <a:avLst/>
          </a:prstGeom>
          <a:solidFill>
            <a:schemeClr val="accent1"/>
          </a:solidFill>
          <a:ln w="254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330906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55498"/>
          </a:xfrm>
        </p:spPr>
        <p:txBody>
          <a:bodyPr anchor="b">
            <a:noAutofit/>
          </a:bodyPr>
          <a:lstStyle>
            <a:lvl1pPr algn="l">
              <a:defRPr sz="2400" b="1">
                <a:solidFill>
                  <a:srgbClr val="E7191C"/>
                </a:solidFill>
                <a:latin typeface="Arial"/>
                <a:cs typeface="Arial"/>
              </a:defRPr>
            </a:lvl1p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a:t>Page </a:t>
            </a:r>
            <a:fld id="{B6F15528-21DE-4FAA-801E-634DDDAF4B2B}" type="slidenum">
              <a:rPr lang="en-US" smtClean="0"/>
              <a:pPr/>
              <a:t>‹#›</a:t>
            </a:fld>
            <a:endParaRPr lang="en-US"/>
          </a:p>
        </p:txBody>
      </p:sp>
      <p:cxnSp>
        <p:nvCxnSpPr>
          <p:cNvPr id="8" name="Straight Connector 7"/>
          <p:cNvCxnSpPr/>
          <p:nvPr userDrawn="1"/>
        </p:nvCxnSpPr>
        <p:spPr bwMode="auto">
          <a:xfrm>
            <a:off x="456879" y="561499"/>
            <a:ext cx="8230243" cy="0"/>
          </a:xfrm>
          <a:prstGeom prst="line">
            <a:avLst/>
          </a:prstGeom>
          <a:solidFill>
            <a:schemeClr val="accent1"/>
          </a:solidFill>
          <a:ln w="25400" cap="flat" cmpd="sng" algn="ctr">
            <a:solidFill>
              <a:schemeClr val="bg1">
                <a:lumMod val="50000"/>
              </a:schemeClr>
            </a:solidFill>
            <a:prstDash val="solid"/>
            <a:round/>
            <a:headEnd type="none" w="med" len="med"/>
            <a:tailEnd type="none" w="med" len="med"/>
          </a:ln>
          <a:effectLst/>
        </p:spPr>
      </p:cxnSp>
      <p:sp>
        <p:nvSpPr>
          <p:cNvPr id="9" name="Content Placeholder 8"/>
          <p:cNvSpPr>
            <a:spLocks noGrp="1"/>
          </p:cNvSpPr>
          <p:nvPr>
            <p:ph sz="quarter" idx="14"/>
          </p:nvPr>
        </p:nvSpPr>
        <p:spPr>
          <a:xfrm>
            <a:off x="457201" y="693738"/>
            <a:ext cx="4021138" cy="380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5"/>
          </p:nvPr>
        </p:nvSpPr>
        <p:spPr>
          <a:xfrm>
            <a:off x="4659313" y="693420"/>
            <a:ext cx="4038600" cy="380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6297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 Placeholder 6"/>
          <p:cNvSpPr>
            <a:spLocks noGrp="1"/>
          </p:cNvSpPr>
          <p:nvPr>
            <p:ph type="body" sz="quarter" idx="13"/>
          </p:nvPr>
        </p:nvSpPr>
        <p:spPr>
          <a:xfrm>
            <a:off x="459381" y="701040"/>
            <a:ext cx="8230243" cy="3806190"/>
          </a:xfrm>
          <a:noFill/>
          <a:ln>
            <a:noFill/>
          </a:ln>
        </p:spPr>
        <p:txBody>
          <a:bodyPr>
            <a:normAutofit/>
          </a:bodyPr>
          <a:lstStyle>
            <a:lvl1pPr marL="306116" indent="-306116">
              <a:buSzPct val="100000"/>
              <a:buFont typeface="Arial"/>
              <a:buChar char="•"/>
              <a:defRPr sz="1800" kern="600" baseline="0">
                <a:solidFill>
                  <a:schemeClr val="tx1"/>
                </a:solidFill>
                <a:latin typeface="Arial"/>
                <a:cs typeface="Arial"/>
              </a:defRPr>
            </a:lvl1pPr>
            <a:lvl2pPr marL="663253" indent="-255098">
              <a:buSzPct val="100000"/>
              <a:buFont typeface="Arial"/>
              <a:buChar char="•"/>
              <a:defRPr sz="1800" kern="600" baseline="0">
                <a:solidFill>
                  <a:schemeClr val="tx1"/>
                </a:solidFill>
                <a:latin typeface="Arial"/>
                <a:cs typeface="Arial"/>
              </a:defRPr>
            </a:lvl2pPr>
            <a:lvl3pPr marL="1020389" indent="-204078">
              <a:buSzPct val="100000"/>
              <a:buFont typeface="Arial"/>
              <a:buChar char="•"/>
              <a:defRPr sz="1800" kern="600" baseline="0">
                <a:solidFill>
                  <a:schemeClr val="tx1"/>
                </a:solidFill>
                <a:latin typeface="Arial"/>
                <a:cs typeface="Arial"/>
              </a:defRPr>
            </a:lvl3pPr>
            <a:lvl4pPr>
              <a:buNone/>
              <a:defRPr sz="1600"/>
            </a:lvl4pPr>
            <a:lvl5pPr>
              <a:buNone/>
              <a:defRPr sz="1400"/>
            </a:lvl5pPr>
          </a:lstStyle>
          <a:p>
            <a:pPr lvl="0"/>
            <a:r>
              <a:rPr lang="en-US"/>
              <a:t>Edit Master text styles</a:t>
            </a:r>
          </a:p>
          <a:p>
            <a:pPr lvl="1"/>
            <a:r>
              <a:rPr lang="en-US"/>
              <a:t>Second level</a:t>
            </a:r>
          </a:p>
          <a:p>
            <a:pPr lvl="2"/>
            <a:r>
              <a:rPr lang="en-US"/>
              <a:t>Third level</a:t>
            </a:r>
          </a:p>
        </p:txBody>
      </p:sp>
      <p:sp>
        <p:nvSpPr>
          <p:cNvPr id="8" name="Title 1"/>
          <p:cNvSpPr>
            <a:spLocks noGrp="1"/>
          </p:cNvSpPr>
          <p:nvPr>
            <p:ph type="title"/>
          </p:nvPr>
        </p:nvSpPr>
        <p:spPr>
          <a:xfrm>
            <a:off x="457200" y="0"/>
            <a:ext cx="8229600" cy="555498"/>
          </a:xfrm>
        </p:spPr>
        <p:txBody>
          <a:bodyPr anchor="b">
            <a:noAutofit/>
          </a:bodyPr>
          <a:lstStyle>
            <a:lvl1pPr algn="l">
              <a:defRPr sz="2400" b="1">
                <a:solidFill>
                  <a:srgbClr val="E7191C"/>
                </a:solidFill>
                <a:latin typeface="Arial"/>
                <a:cs typeface="Arial"/>
              </a:defRPr>
            </a:lvl1pPr>
          </a:lstStyle>
          <a:p>
            <a:r>
              <a:rPr lang="en-US"/>
              <a:t>Click to edit Master title style</a:t>
            </a:r>
          </a:p>
        </p:txBody>
      </p:sp>
      <p:cxnSp>
        <p:nvCxnSpPr>
          <p:cNvPr id="9" name="Straight Connector 8"/>
          <p:cNvCxnSpPr/>
          <p:nvPr userDrawn="1"/>
        </p:nvCxnSpPr>
        <p:spPr bwMode="auto">
          <a:xfrm>
            <a:off x="456880" y="561499"/>
            <a:ext cx="8230243" cy="0"/>
          </a:xfrm>
          <a:prstGeom prst="line">
            <a:avLst/>
          </a:prstGeom>
          <a:solidFill>
            <a:schemeClr val="accent1"/>
          </a:solidFill>
          <a:ln w="254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5922450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81634" tIns="40817" rIns="81634" bIns="40817"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81634" tIns="40817" rIns="81634" bIns="40817"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81634" tIns="40817" rIns="81634" bIns="40817" rtlCol="0" anchor="ctr"/>
          <a:lstStyle>
            <a:lvl1pPr algn="l">
              <a:defRPr sz="1100">
                <a:solidFill>
                  <a:schemeClr val="bg1"/>
                </a:solidFill>
              </a:defRPr>
            </a:lvl1pPr>
          </a:lstStyle>
          <a:p>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81634" tIns="40817" rIns="81634" bIns="40817" rtlCol="0" anchor="ctr"/>
          <a:lstStyle>
            <a:lvl1pPr algn="ctr">
              <a:defRPr sz="1100">
                <a:solidFill>
                  <a:schemeClr val="bg1"/>
                </a:solidFill>
                <a:latin typeface="Arial"/>
                <a:cs typeface="Arial"/>
              </a:defRPr>
            </a:lvl1pPr>
          </a:lstStyle>
          <a:p>
            <a:endParaRPr lang="en-US"/>
          </a:p>
        </p:txBody>
      </p:sp>
      <p:sp>
        <p:nvSpPr>
          <p:cNvPr id="6" name="Slide Number Placeholder 5"/>
          <p:cNvSpPr>
            <a:spLocks noGrp="1"/>
          </p:cNvSpPr>
          <p:nvPr>
            <p:ph type="sldNum" sz="quarter" idx="4"/>
          </p:nvPr>
        </p:nvSpPr>
        <p:spPr>
          <a:xfrm>
            <a:off x="3449064" y="4777436"/>
            <a:ext cx="2133600" cy="273844"/>
          </a:xfrm>
          <a:prstGeom prst="rect">
            <a:avLst/>
          </a:prstGeom>
        </p:spPr>
        <p:txBody>
          <a:bodyPr vert="horz" lIns="81634" tIns="40817" rIns="81634" bIns="40817" rtlCol="0" anchor="ctr"/>
          <a:lstStyle>
            <a:lvl1pPr algn="r">
              <a:defRPr sz="1100">
                <a:solidFill>
                  <a:schemeClr val="bg1"/>
                </a:solidFill>
                <a:latin typeface="Arial"/>
                <a:cs typeface="Arial"/>
              </a:defRPr>
            </a:lvl1pPr>
          </a:lstStyle>
          <a:p>
            <a:fld id="{B6F15528-21DE-4FAA-801E-634DDDAF4B2B}" type="slidenum">
              <a:rPr lang="en-US" smtClean="0"/>
              <a:pPr/>
              <a:t>‹#›</a:t>
            </a:fld>
            <a:endParaRPr lang="en-US"/>
          </a:p>
        </p:txBody>
      </p:sp>
      <p:pic>
        <p:nvPicPr>
          <p:cNvPr id="10" name="Picture 9" descr="A close up of a sign&#10;&#10;Description automatically generated">
            <a:extLst>
              <a:ext uri="{FF2B5EF4-FFF2-40B4-BE49-F238E27FC236}">
                <a16:creationId xmlns:a16="http://schemas.microsoft.com/office/drawing/2014/main" id="{5C4E853B-FC93-4C30-B520-D93856101C6F}"/>
              </a:ext>
            </a:extLst>
          </p:cNvPr>
          <p:cNvPicPr>
            <a:picLocks noChangeAspect="1"/>
          </p:cNvPicPr>
          <p:nvPr userDrawn="1"/>
        </p:nvPicPr>
        <p:blipFill>
          <a:blip r:embed="rId7"/>
          <a:stretch>
            <a:fillRect/>
          </a:stretch>
        </p:blipFill>
        <p:spPr>
          <a:xfrm>
            <a:off x="7208402" y="4381045"/>
            <a:ext cx="2336662" cy="700999"/>
          </a:xfrm>
          <a:prstGeom prst="rect">
            <a:avLst/>
          </a:prstGeom>
        </p:spPr>
      </p:pic>
    </p:spTree>
    <p:extLst>
      <p:ext uri="{BB962C8B-B14F-4D97-AF65-F5344CB8AC3E}">
        <p14:creationId xmlns:p14="http://schemas.microsoft.com/office/powerpoint/2010/main" val="2915729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ctr" defTabSz="816332" rtl="0" eaLnBrk="1" latinLnBrk="0" hangingPunct="1">
        <a:spcBef>
          <a:spcPct val="0"/>
        </a:spcBef>
        <a:buNone/>
        <a:defRPr sz="3900" kern="1200">
          <a:solidFill>
            <a:schemeClr val="tx1"/>
          </a:solidFill>
          <a:latin typeface="Arial"/>
          <a:ea typeface="+mj-ea"/>
          <a:cs typeface="Arial"/>
        </a:defRPr>
      </a:lvl1pPr>
    </p:titleStyle>
    <p:bodyStyle>
      <a:lvl1pPr marL="306124" indent="-306124" algn="l" defTabSz="816332"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663269" indent="-255104" algn="l" defTabSz="816332" rtl="0" eaLnBrk="1" latinLnBrk="0" hangingPunct="1">
        <a:spcBef>
          <a:spcPct val="20000"/>
        </a:spcBef>
        <a:buFont typeface="Arial" pitchFamily="34" charset="0"/>
        <a:buChar char="–"/>
        <a:defRPr sz="2500" kern="1200">
          <a:solidFill>
            <a:schemeClr val="tx1"/>
          </a:solidFill>
          <a:latin typeface="Arial"/>
          <a:ea typeface="+mn-ea"/>
          <a:cs typeface="Arial"/>
        </a:defRPr>
      </a:lvl2pPr>
      <a:lvl3pPr marL="1020414" indent="-204083" algn="l" defTabSz="816332" rtl="0" eaLnBrk="1" latinLnBrk="0" hangingPunct="1">
        <a:spcBef>
          <a:spcPct val="20000"/>
        </a:spcBef>
        <a:buFont typeface="Arial" pitchFamily="34" charset="0"/>
        <a:buChar char="•"/>
        <a:defRPr sz="2200" kern="1200">
          <a:solidFill>
            <a:schemeClr val="tx1"/>
          </a:solidFill>
          <a:latin typeface="Arial"/>
          <a:ea typeface="+mn-ea"/>
          <a:cs typeface="Arial"/>
        </a:defRPr>
      </a:lvl3pPr>
      <a:lvl4pPr marL="1428580" indent="-204083" algn="l" defTabSz="816332"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1836746" indent="-204083" algn="l" defTabSz="816332"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244911" indent="-204083" algn="l" defTabSz="81633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3077" indent="-204083" algn="l" defTabSz="81633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1242" indent="-204083" algn="l" defTabSz="81633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9408" indent="-204083" algn="l" defTabSz="81633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16332" rtl="0" eaLnBrk="1" latinLnBrk="0" hangingPunct="1">
        <a:defRPr sz="1600" kern="1200">
          <a:solidFill>
            <a:schemeClr val="tx1"/>
          </a:solidFill>
          <a:latin typeface="+mn-lt"/>
          <a:ea typeface="+mn-ea"/>
          <a:cs typeface="+mn-cs"/>
        </a:defRPr>
      </a:lvl1pPr>
      <a:lvl2pPr marL="408166" algn="l" defTabSz="816332" rtl="0" eaLnBrk="1" latinLnBrk="0" hangingPunct="1">
        <a:defRPr sz="1600" kern="1200">
          <a:solidFill>
            <a:schemeClr val="tx1"/>
          </a:solidFill>
          <a:latin typeface="+mn-lt"/>
          <a:ea typeface="+mn-ea"/>
          <a:cs typeface="+mn-cs"/>
        </a:defRPr>
      </a:lvl2pPr>
      <a:lvl3pPr marL="816332" algn="l" defTabSz="816332" rtl="0" eaLnBrk="1" latinLnBrk="0" hangingPunct="1">
        <a:defRPr sz="1600" kern="1200">
          <a:solidFill>
            <a:schemeClr val="tx1"/>
          </a:solidFill>
          <a:latin typeface="+mn-lt"/>
          <a:ea typeface="+mn-ea"/>
          <a:cs typeface="+mn-cs"/>
        </a:defRPr>
      </a:lvl3pPr>
      <a:lvl4pPr marL="1224497" algn="l" defTabSz="816332" rtl="0" eaLnBrk="1" latinLnBrk="0" hangingPunct="1">
        <a:defRPr sz="1600" kern="1200">
          <a:solidFill>
            <a:schemeClr val="tx1"/>
          </a:solidFill>
          <a:latin typeface="+mn-lt"/>
          <a:ea typeface="+mn-ea"/>
          <a:cs typeface="+mn-cs"/>
        </a:defRPr>
      </a:lvl4pPr>
      <a:lvl5pPr marL="1632663" algn="l" defTabSz="816332" rtl="0" eaLnBrk="1" latinLnBrk="0" hangingPunct="1">
        <a:defRPr sz="1600" kern="1200">
          <a:solidFill>
            <a:schemeClr val="tx1"/>
          </a:solidFill>
          <a:latin typeface="+mn-lt"/>
          <a:ea typeface="+mn-ea"/>
          <a:cs typeface="+mn-cs"/>
        </a:defRPr>
      </a:lvl5pPr>
      <a:lvl6pPr marL="2040829" algn="l" defTabSz="816332" rtl="0" eaLnBrk="1" latinLnBrk="0" hangingPunct="1">
        <a:defRPr sz="1600" kern="1200">
          <a:solidFill>
            <a:schemeClr val="tx1"/>
          </a:solidFill>
          <a:latin typeface="+mn-lt"/>
          <a:ea typeface="+mn-ea"/>
          <a:cs typeface="+mn-cs"/>
        </a:defRPr>
      </a:lvl6pPr>
      <a:lvl7pPr marL="2448995" algn="l" defTabSz="816332" rtl="0" eaLnBrk="1" latinLnBrk="0" hangingPunct="1">
        <a:defRPr sz="1600" kern="1200">
          <a:solidFill>
            <a:schemeClr val="tx1"/>
          </a:solidFill>
          <a:latin typeface="+mn-lt"/>
          <a:ea typeface="+mn-ea"/>
          <a:cs typeface="+mn-cs"/>
        </a:defRPr>
      </a:lvl7pPr>
      <a:lvl8pPr marL="2857160" algn="l" defTabSz="816332" rtl="0" eaLnBrk="1" latinLnBrk="0" hangingPunct="1">
        <a:defRPr sz="1600" kern="1200">
          <a:solidFill>
            <a:schemeClr val="tx1"/>
          </a:solidFill>
          <a:latin typeface="+mn-lt"/>
          <a:ea typeface="+mn-ea"/>
          <a:cs typeface="+mn-cs"/>
        </a:defRPr>
      </a:lvl8pPr>
      <a:lvl9pPr marL="3265326" algn="l" defTabSz="81633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8.png"/><Relationship Id="rId4" Type="http://schemas.openxmlformats.org/officeDocument/2006/relationships/customXml" Target="../ink/ink1.xml"/><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corgiredirector?site=https%3A%2F%2Fwww.kaggle.com%2Fdatasets%2Famitanshjoshi%2Fspotify-1million-tracks%3Fresource%3Ddownload" TargetMode="External"/><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6877" y="2392266"/>
            <a:ext cx="8230243" cy="898403"/>
          </a:xfrm>
        </p:spPr>
        <p:txBody>
          <a:bodyPr/>
          <a:lstStyle/>
          <a:p>
            <a:pPr algn="ctr" rtl="0" fontAlgn="base"/>
            <a:br>
              <a:rPr lang="en-CA"/>
            </a:br>
            <a:br>
              <a:rPr lang="en-US" sz="2500" b="1" i="0" u="none" strike="noStrike">
                <a:solidFill>
                  <a:srgbClr val="000000"/>
                </a:solidFill>
                <a:effectLst/>
                <a:latin typeface="Arial" panose="020B0604020202020204" pitchFamily="34" charset="0"/>
              </a:rPr>
            </a:br>
            <a:br>
              <a:rPr lang="en-US" sz="2500" b="1" i="0" u="none" strike="noStrike">
                <a:solidFill>
                  <a:srgbClr val="000000"/>
                </a:solidFill>
                <a:effectLst/>
                <a:latin typeface="Arial" panose="020B0604020202020204" pitchFamily="34" charset="0"/>
              </a:rPr>
            </a:br>
            <a:br>
              <a:rPr lang="en-US" b="0" i="0">
                <a:solidFill>
                  <a:srgbClr val="000000"/>
                </a:solidFill>
                <a:effectLst/>
                <a:latin typeface="Segoe UI" panose="020B0502040204020203" pitchFamily="34" charset="0"/>
              </a:rPr>
            </a:br>
            <a:br>
              <a:rPr lang="en-CA"/>
            </a:br>
            <a:endParaRPr lang="en-US"/>
          </a:p>
        </p:txBody>
      </p:sp>
      <p:sp>
        <p:nvSpPr>
          <p:cNvPr id="5" name="Subtitle 4"/>
          <p:cNvSpPr>
            <a:spLocks noGrp="1"/>
          </p:cNvSpPr>
          <p:nvPr>
            <p:ph type="subTitle" idx="1"/>
          </p:nvPr>
        </p:nvSpPr>
        <p:spPr>
          <a:xfrm>
            <a:off x="456876" y="1803400"/>
            <a:ext cx="8230243" cy="1896533"/>
          </a:xfrm>
        </p:spPr>
        <p:txBody>
          <a:bodyPr>
            <a:normAutofit/>
          </a:bodyPr>
          <a:lstStyle/>
          <a:p>
            <a:pPr marL="0" marR="0" lvl="0" indent="0" algn="ctr" defTabSz="816332" rtl="0" eaLnBrk="1" fontAlgn="auto" latinLnBrk="0" hangingPunct="1">
              <a:lnSpc>
                <a:spcPct val="100000"/>
              </a:lnSpc>
              <a:spcBef>
                <a:spcPct val="20000"/>
              </a:spcBef>
              <a:spcAft>
                <a:spcPts val="1200"/>
              </a:spcAft>
              <a:buClrTx/>
              <a:buSzTx/>
              <a:buFont typeface="Arial" pitchFamily="34" charset="0"/>
              <a:buNone/>
              <a:tabLst/>
              <a:defRPr/>
            </a:pPr>
            <a:r>
              <a:rPr kumimoji="0" lang="en-US" sz="2600" b="1" i="0" u="none" strike="noStrike" kern="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Spotify Track Recommender System</a:t>
            </a:r>
            <a:endParaRPr kumimoji="0" lang="en-US" sz="2600" b="1" i="0" u="none" strike="noStrike" kern="200" cap="none" spc="0" normalizeH="0" baseline="0" noProof="0">
              <a:ln>
                <a:noFill/>
              </a:ln>
              <a:solidFill>
                <a:prstClr val="black"/>
              </a:solidFill>
              <a:effectLst/>
              <a:uLnTx/>
              <a:uFillTx/>
              <a:latin typeface="Arial" panose="020B0604020202020204" pitchFamily="34" charset="0"/>
              <a:ea typeface="Microsoft Sans Serif" panose="020B0604020202020204" pitchFamily="34" charset="0"/>
              <a:cs typeface="Arial" panose="020B0604020202020204" pitchFamily="34" charset="0"/>
            </a:endParaRPr>
          </a:p>
          <a:p>
            <a:pPr marL="0" marR="0" lvl="0" indent="0" algn="ctr" defTabSz="816332" rtl="0" eaLnBrk="1" fontAlgn="auto" latinLnBrk="0" hangingPunct="1">
              <a:lnSpc>
                <a:spcPct val="100000"/>
              </a:lnSpc>
              <a:spcBef>
                <a:spcPct val="20000"/>
              </a:spcBef>
              <a:spcAft>
                <a:spcPts val="1200"/>
              </a:spcAft>
              <a:buClrTx/>
              <a:buSzTx/>
              <a:buFont typeface="Arial" pitchFamily="34" charset="0"/>
              <a:buNone/>
              <a:tabLst/>
              <a:defRPr/>
            </a:pPr>
            <a:r>
              <a:rPr kumimoji="0" lang="en-US" sz="2600" b="0" i="0" u="none" strike="noStrike" kern="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Patrick Ellison, </a:t>
            </a:r>
            <a:r>
              <a:rPr kumimoji="0" lang="en-US" sz="2600" b="0" i="0" u="none" strike="noStrike" kern="200" cap="none" spc="0" normalizeH="0" baseline="0" noProof="0" err="1">
                <a:ln>
                  <a:noFill/>
                </a:ln>
                <a:solidFill>
                  <a:prstClr val="black"/>
                </a:solidFill>
                <a:effectLst/>
                <a:uLnTx/>
                <a:uFillTx/>
                <a:latin typeface="Arial" panose="020B0604020202020204" pitchFamily="34" charset="0"/>
                <a:ea typeface="+mn-ea"/>
                <a:cs typeface="Arial" panose="020B0604020202020204" pitchFamily="34" charset="0"/>
              </a:rPr>
              <a:t>Efat</a:t>
            </a:r>
            <a:r>
              <a:rPr kumimoji="0" lang="en-US" sz="2600" b="0" i="0" u="none" strike="noStrike" kern="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600" b="0" i="0" u="none" strike="noStrike" kern="200" cap="none" spc="0" normalizeH="0" baseline="0" noProof="0" err="1">
                <a:ln>
                  <a:noFill/>
                </a:ln>
                <a:solidFill>
                  <a:prstClr val="black"/>
                </a:solidFill>
                <a:effectLst/>
                <a:uLnTx/>
                <a:uFillTx/>
                <a:latin typeface="Arial" panose="020B0604020202020204" pitchFamily="34" charset="0"/>
                <a:ea typeface="+mn-ea"/>
                <a:cs typeface="Arial" panose="020B0604020202020204" pitchFamily="34" charset="0"/>
              </a:rPr>
              <a:t>Gorji</a:t>
            </a:r>
            <a:r>
              <a:rPr kumimoji="0" lang="en-US" sz="2600" b="0" i="0" u="none" strike="noStrike" kern="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Victoria Villani</a:t>
            </a:r>
          </a:p>
          <a:p>
            <a:pPr marL="0" marR="0" lvl="0" indent="0" algn="ctr" defTabSz="816332" rtl="0" eaLnBrk="1" fontAlgn="auto" latinLnBrk="0" hangingPunct="1">
              <a:lnSpc>
                <a:spcPct val="100000"/>
              </a:lnSpc>
              <a:spcBef>
                <a:spcPct val="20000"/>
              </a:spcBef>
              <a:spcAft>
                <a:spcPts val="1200"/>
              </a:spcAft>
              <a:buClrTx/>
              <a:buSzTx/>
              <a:buFont typeface="Arial" pitchFamily="34" charset="0"/>
              <a:buNone/>
              <a:tabLst/>
              <a:defRPr/>
            </a:pPr>
            <a:r>
              <a:rPr kumimoji="0" lang="en-US" sz="2600" b="0" i="0" u="none" strike="noStrike" kern="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April 12, 2024</a:t>
            </a:r>
          </a:p>
          <a:p>
            <a:pPr algn="ctr"/>
            <a:endParaRPr lang="en-CA" sz="2400"/>
          </a:p>
        </p:txBody>
      </p:sp>
      <p:pic>
        <p:nvPicPr>
          <p:cNvPr id="3" name="Picture 2">
            <a:extLst>
              <a:ext uri="{FF2B5EF4-FFF2-40B4-BE49-F238E27FC236}">
                <a16:creationId xmlns:a16="http://schemas.microsoft.com/office/drawing/2014/main" id="{DE4DD534-06EE-413B-A199-C22E7A8A838E}"/>
              </a:ext>
            </a:extLst>
          </p:cNvPr>
          <p:cNvPicPr>
            <a:picLocks noChangeAspect="1"/>
          </p:cNvPicPr>
          <p:nvPr/>
        </p:nvPicPr>
        <p:blipFill>
          <a:blip r:embed="rId2"/>
          <a:stretch>
            <a:fillRect/>
          </a:stretch>
        </p:blipFill>
        <p:spPr>
          <a:xfrm>
            <a:off x="1527523" y="0"/>
            <a:ext cx="8235363" cy="898403"/>
          </a:xfrm>
          <a:prstGeom prst="rect">
            <a:avLst/>
          </a:prstGeom>
        </p:spPr>
      </p:pic>
      <p:sp>
        <p:nvSpPr>
          <p:cNvPr id="2" name="TextBox 1">
            <a:extLst>
              <a:ext uri="{FF2B5EF4-FFF2-40B4-BE49-F238E27FC236}">
                <a16:creationId xmlns:a16="http://schemas.microsoft.com/office/drawing/2014/main" id="{FE1CDC18-56B6-B5FA-B051-EC28AA1C1F37}"/>
              </a:ext>
            </a:extLst>
          </p:cNvPr>
          <p:cNvSpPr txBox="1"/>
          <p:nvPr/>
        </p:nvSpPr>
        <p:spPr>
          <a:xfrm>
            <a:off x="8796866" y="4639733"/>
            <a:ext cx="254000" cy="369332"/>
          </a:xfrm>
          <a:prstGeom prst="rect">
            <a:avLst/>
          </a:prstGeom>
          <a:noFill/>
        </p:spPr>
        <p:txBody>
          <a:bodyPr wrap="square" rtlCol="0">
            <a:spAutoFit/>
          </a:bodyPr>
          <a:lstStyle/>
          <a:p>
            <a:r>
              <a:rPr lang="en-US"/>
              <a:t>1</a:t>
            </a:r>
          </a:p>
        </p:txBody>
      </p:sp>
    </p:spTree>
    <p:extLst>
      <p:ext uri="{BB962C8B-B14F-4D97-AF65-F5344CB8AC3E}">
        <p14:creationId xmlns:p14="http://schemas.microsoft.com/office/powerpoint/2010/main" val="168949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1A8716-9F69-EF2E-08B2-BEA2C84CF246}"/>
              </a:ext>
            </a:extLst>
          </p:cNvPr>
          <p:cNvSpPr>
            <a:spLocks noGrp="1"/>
          </p:cNvSpPr>
          <p:nvPr>
            <p:ph type="title"/>
          </p:nvPr>
        </p:nvSpPr>
        <p:spPr/>
        <p:txBody>
          <a:bodyPr/>
          <a:lstStyle/>
          <a:p>
            <a:r>
              <a:rPr lang="en-US"/>
              <a:t>Implementation: Cosine Similarity</a:t>
            </a:r>
          </a:p>
        </p:txBody>
      </p:sp>
      <p:graphicFrame>
        <p:nvGraphicFramePr>
          <p:cNvPr id="5" name="Table 4">
            <a:extLst>
              <a:ext uri="{FF2B5EF4-FFF2-40B4-BE49-F238E27FC236}">
                <a16:creationId xmlns:a16="http://schemas.microsoft.com/office/drawing/2014/main" id="{6E4E15EF-ECCC-D957-5D3F-335A7CD60C22}"/>
              </a:ext>
            </a:extLst>
          </p:cNvPr>
          <p:cNvGraphicFramePr>
            <a:graphicFrameLocks noGrp="1"/>
          </p:cNvGraphicFramePr>
          <p:nvPr>
            <p:extLst>
              <p:ext uri="{D42A27DB-BD31-4B8C-83A1-F6EECF244321}">
                <p14:modId xmlns:p14="http://schemas.microsoft.com/office/powerpoint/2010/main" val="3202055787"/>
              </p:ext>
            </p:extLst>
          </p:nvPr>
        </p:nvGraphicFramePr>
        <p:xfrm>
          <a:off x="4387056" y="660604"/>
          <a:ext cx="4546962" cy="2331720"/>
        </p:xfrm>
        <a:graphic>
          <a:graphicData uri="http://schemas.openxmlformats.org/drawingml/2006/table">
            <a:tbl>
              <a:tblPr firstRow="1" bandRow="1">
                <a:tableStyleId>{5940675A-B579-460E-94D1-54222C63F5DA}</a:tableStyleId>
              </a:tblPr>
              <a:tblGrid>
                <a:gridCol w="769735">
                  <a:extLst>
                    <a:ext uri="{9D8B030D-6E8A-4147-A177-3AD203B41FA5}">
                      <a16:colId xmlns:a16="http://schemas.microsoft.com/office/drawing/2014/main" val="998160467"/>
                    </a:ext>
                  </a:extLst>
                </a:gridCol>
                <a:gridCol w="1105786">
                  <a:extLst>
                    <a:ext uri="{9D8B030D-6E8A-4147-A177-3AD203B41FA5}">
                      <a16:colId xmlns:a16="http://schemas.microsoft.com/office/drawing/2014/main" val="983158312"/>
                    </a:ext>
                  </a:extLst>
                </a:gridCol>
                <a:gridCol w="1101111">
                  <a:extLst>
                    <a:ext uri="{9D8B030D-6E8A-4147-A177-3AD203B41FA5}">
                      <a16:colId xmlns:a16="http://schemas.microsoft.com/office/drawing/2014/main" val="3040665325"/>
                    </a:ext>
                  </a:extLst>
                </a:gridCol>
                <a:gridCol w="1001008">
                  <a:extLst>
                    <a:ext uri="{9D8B030D-6E8A-4147-A177-3AD203B41FA5}">
                      <a16:colId xmlns:a16="http://schemas.microsoft.com/office/drawing/2014/main" val="629354892"/>
                    </a:ext>
                  </a:extLst>
                </a:gridCol>
                <a:gridCol w="569322">
                  <a:extLst>
                    <a:ext uri="{9D8B030D-6E8A-4147-A177-3AD203B41FA5}">
                      <a16:colId xmlns:a16="http://schemas.microsoft.com/office/drawing/2014/main" val="3731708157"/>
                    </a:ext>
                  </a:extLst>
                </a:gridCol>
              </a:tblGrid>
              <a:tr h="0">
                <a:tc gridSpan="5">
                  <a:txBody>
                    <a:bodyPr/>
                    <a:lstStyle/>
                    <a:p>
                      <a:pPr algn="ctr"/>
                      <a:r>
                        <a:rPr lang="en-US" sz="1200" b="1">
                          <a:solidFill>
                            <a:schemeClr val="tx1"/>
                          </a:solidFill>
                        </a:rPr>
                        <a:t>Subset of Spotify_1Million Tracks Dataset Corresponding to User Selected Track Cluster</a:t>
                      </a:r>
                    </a:p>
                  </a:txBody>
                  <a:tcPr/>
                </a:tc>
                <a:tc hMerge="1">
                  <a:txBody>
                    <a:bodyPr/>
                    <a:lstStyle/>
                    <a:p>
                      <a:endParaRPr lang="en-US" sz="900" b="1">
                        <a:solidFill>
                          <a:srgbClr val="FF0000"/>
                        </a:solidFill>
                      </a:endParaRPr>
                    </a:p>
                  </a:txBody>
                  <a:tcPr/>
                </a:tc>
                <a:tc hMerge="1">
                  <a:txBody>
                    <a:bodyPr/>
                    <a:lstStyle/>
                    <a:p>
                      <a:endParaRPr lang="en-US" sz="900" b="1">
                        <a:solidFill>
                          <a:srgbClr val="FF0000"/>
                        </a:solidFill>
                      </a:endParaRPr>
                    </a:p>
                  </a:txBody>
                  <a:tcPr/>
                </a:tc>
                <a:tc hMerge="1">
                  <a:txBody>
                    <a:bodyPr/>
                    <a:lstStyle/>
                    <a:p>
                      <a:endParaRPr lang="en-US" sz="900" b="1">
                        <a:solidFill>
                          <a:srgbClr val="FF0000"/>
                        </a:solidFill>
                      </a:endParaRPr>
                    </a:p>
                  </a:txBody>
                  <a:tcPr/>
                </a:tc>
                <a:tc hMerge="1">
                  <a:txBody>
                    <a:bodyPr/>
                    <a:lstStyle/>
                    <a:p>
                      <a:endParaRPr lang="en-US" sz="900" b="1">
                        <a:solidFill>
                          <a:srgbClr val="FF0000"/>
                        </a:solidFill>
                      </a:endParaRPr>
                    </a:p>
                  </a:txBody>
                  <a:tcPr/>
                </a:tc>
                <a:extLst>
                  <a:ext uri="{0D108BD9-81ED-4DB2-BD59-A6C34878D82A}">
                    <a16:rowId xmlns:a16="http://schemas.microsoft.com/office/drawing/2014/main" val="186448491"/>
                  </a:ext>
                </a:extLst>
              </a:tr>
              <a:tr h="0">
                <a:tc>
                  <a:txBody>
                    <a:bodyPr/>
                    <a:lstStyle/>
                    <a:p>
                      <a:r>
                        <a:rPr lang="en-US" sz="900" b="1">
                          <a:solidFill>
                            <a:srgbClr val="FF0000"/>
                          </a:solidFill>
                        </a:rPr>
                        <a:t>Track(</a:t>
                      </a:r>
                      <a:r>
                        <a:rPr lang="en-US" sz="900" b="1" i="1">
                          <a:solidFill>
                            <a:srgbClr val="FF0000"/>
                          </a:solidFill>
                        </a:rPr>
                        <a:t>n</a:t>
                      </a:r>
                      <a:r>
                        <a:rPr lang="en-US" sz="900" b="1" i="0">
                          <a:solidFill>
                            <a:srgbClr val="FF0000"/>
                          </a:solidFill>
                        </a:rPr>
                        <a:t>)</a:t>
                      </a:r>
                      <a:endParaRPr lang="en-US" sz="900" b="1">
                        <a:solidFill>
                          <a:srgbClr val="FF0000"/>
                        </a:solidFill>
                      </a:endParaRPr>
                    </a:p>
                  </a:txBody>
                  <a:tcPr/>
                </a:tc>
                <a:tc>
                  <a:txBody>
                    <a:bodyPr/>
                    <a:lstStyle/>
                    <a:p>
                      <a:r>
                        <a:rPr lang="en-US" sz="900" b="1">
                          <a:solidFill>
                            <a:srgbClr val="FF0000"/>
                          </a:solidFill>
                        </a:rPr>
                        <a:t>Track_feature1</a:t>
                      </a:r>
                    </a:p>
                  </a:txBody>
                  <a:tcPr/>
                </a:tc>
                <a:tc>
                  <a:txBody>
                    <a:bodyPr/>
                    <a:lstStyle/>
                    <a:p>
                      <a:pPr marL="0" marR="0" lvl="0" indent="0" algn="l" defTabSz="816332" rtl="0" eaLnBrk="1" fontAlgn="auto" latinLnBrk="0" hangingPunct="1">
                        <a:lnSpc>
                          <a:spcPct val="100000"/>
                        </a:lnSpc>
                        <a:spcBef>
                          <a:spcPts val="0"/>
                        </a:spcBef>
                        <a:spcAft>
                          <a:spcPts val="0"/>
                        </a:spcAft>
                        <a:buClrTx/>
                        <a:buSzTx/>
                        <a:buFontTx/>
                        <a:buNone/>
                        <a:tabLst/>
                        <a:defRPr/>
                      </a:pPr>
                      <a:r>
                        <a:rPr lang="en-US" sz="900" b="1">
                          <a:solidFill>
                            <a:srgbClr val="FF0000"/>
                          </a:solidFill>
                        </a:rPr>
                        <a:t>Track_feature2</a:t>
                      </a:r>
                    </a:p>
                    <a:p>
                      <a:endParaRPr lang="en-US" sz="900" b="1">
                        <a:solidFill>
                          <a:srgbClr val="FF0000"/>
                        </a:solidFill>
                      </a:endParaRPr>
                    </a:p>
                  </a:txBody>
                  <a:tcPr/>
                </a:tc>
                <a:tc>
                  <a:txBody>
                    <a:bodyPr/>
                    <a:lstStyle/>
                    <a:p>
                      <a:r>
                        <a:rPr lang="en-US" sz="900" b="1">
                          <a:solidFill>
                            <a:srgbClr val="FF0000"/>
                          </a:solidFill>
                        </a:rPr>
                        <a:t>Track_feature3</a:t>
                      </a:r>
                    </a:p>
                  </a:txBody>
                  <a:tcPr/>
                </a:tc>
                <a:tc>
                  <a:txBody>
                    <a:bodyPr/>
                    <a:lstStyle/>
                    <a:p>
                      <a:r>
                        <a:rPr lang="en-US" sz="900" b="1">
                          <a:solidFill>
                            <a:srgbClr val="FF0000"/>
                          </a:solidFill>
                        </a:rPr>
                        <a:t>…</a:t>
                      </a:r>
                    </a:p>
                  </a:txBody>
                  <a:tcPr/>
                </a:tc>
                <a:extLst>
                  <a:ext uri="{0D108BD9-81ED-4DB2-BD59-A6C34878D82A}">
                    <a16:rowId xmlns:a16="http://schemas.microsoft.com/office/drawing/2014/main" val="683775550"/>
                  </a:ext>
                </a:extLst>
              </a:tr>
              <a:tr h="370840">
                <a:tc>
                  <a:txBody>
                    <a:bodyPr/>
                    <a:lstStyle/>
                    <a:p>
                      <a:r>
                        <a:rPr lang="en-US" sz="1000" b="1"/>
                        <a:t>0</a:t>
                      </a:r>
                    </a:p>
                  </a:txBody>
                  <a:tcPr/>
                </a:tc>
                <a:tc>
                  <a:txBody>
                    <a:bodyPr/>
                    <a:lstStyle/>
                    <a:p>
                      <a:r>
                        <a:rPr lang="en-US" sz="1000"/>
                        <a:t>Value</a:t>
                      </a:r>
                      <a:r>
                        <a:rPr lang="en-US" sz="1000" baseline="-25000"/>
                        <a:t>0</a:t>
                      </a:r>
                      <a:endParaRPr lang="en-US" sz="1000"/>
                    </a:p>
                  </a:txBody>
                  <a:tcPr/>
                </a:tc>
                <a:tc>
                  <a:txBody>
                    <a:bodyPr/>
                    <a:lstStyle/>
                    <a:p>
                      <a:r>
                        <a:rPr lang="en-US" sz="1000"/>
                        <a:t>Value</a:t>
                      </a:r>
                      <a:r>
                        <a:rPr lang="en-US" sz="1000" baseline="-25000"/>
                        <a:t>0</a:t>
                      </a:r>
                      <a:endParaRPr lang="en-US" sz="1000"/>
                    </a:p>
                  </a:txBody>
                  <a:tcPr/>
                </a:tc>
                <a:tc>
                  <a:txBody>
                    <a:bodyPr/>
                    <a:lstStyle/>
                    <a:p>
                      <a:r>
                        <a:rPr lang="en-US" sz="1000"/>
                        <a:t>Value</a:t>
                      </a:r>
                      <a:r>
                        <a:rPr lang="en-US" sz="1000" baseline="-25000"/>
                        <a:t>0</a:t>
                      </a:r>
                      <a:endParaRPr lang="en-US" sz="1000"/>
                    </a:p>
                  </a:txBody>
                  <a:tcPr/>
                </a:tc>
                <a:tc>
                  <a:txBody>
                    <a:bodyPr/>
                    <a:lstStyle/>
                    <a:p>
                      <a:r>
                        <a:rPr lang="en-US" sz="1000"/>
                        <a:t>Value</a:t>
                      </a:r>
                      <a:r>
                        <a:rPr lang="en-US" sz="1000" baseline="-25000"/>
                        <a:t>0</a:t>
                      </a:r>
                      <a:endParaRPr lang="en-US" sz="1000"/>
                    </a:p>
                  </a:txBody>
                  <a:tcPr/>
                </a:tc>
                <a:extLst>
                  <a:ext uri="{0D108BD9-81ED-4DB2-BD59-A6C34878D82A}">
                    <a16:rowId xmlns:a16="http://schemas.microsoft.com/office/drawing/2014/main" val="2059097690"/>
                  </a:ext>
                </a:extLst>
              </a:tr>
              <a:tr h="370840">
                <a:tc>
                  <a:txBody>
                    <a:bodyPr/>
                    <a:lstStyle/>
                    <a:p>
                      <a:r>
                        <a:rPr lang="en-US" sz="1000" b="1"/>
                        <a:t>1</a:t>
                      </a:r>
                    </a:p>
                  </a:txBody>
                  <a:tcPr/>
                </a:tc>
                <a:tc>
                  <a:txBody>
                    <a:bodyPr/>
                    <a:lstStyle/>
                    <a:p>
                      <a:r>
                        <a:rPr lang="en-US" sz="1000"/>
                        <a:t>Value</a:t>
                      </a:r>
                      <a:r>
                        <a:rPr lang="en-US" sz="1000" baseline="-25000"/>
                        <a:t>1</a:t>
                      </a:r>
                      <a:endParaRPr lang="en-US" sz="1000"/>
                    </a:p>
                  </a:txBody>
                  <a:tcPr/>
                </a:tc>
                <a:tc>
                  <a:txBody>
                    <a:bodyPr/>
                    <a:lstStyle/>
                    <a:p>
                      <a:r>
                        <a:rPr lang="en-US" sz="1000"/>
                        <a:t>Value</a:t>
                      </a:r>
                      <a:r>
                        <a:rPr lang="en-US" sz="1000" baseline="-25000"/>
                        <a:t>1</a:t>
                      </a:r>
                      <a:endParaRPr lang="en-US" sz="1000"/>
                    </a:p>
                  </a:txBody>
                  <a:tcPr/>
                </a:tc>
                <a:tc>
                  <a:txBody>
                    <a:bodyPr/>
                    <a:lstStyle/>
                    <a:p>
                      <a:r>
                        <a:rPr lang="en-US" sz="1000"/>
                        <a:t>Value</a:t>
                      </a:r>
                      <a:r>
                        <a:rPr lang="en-US" sz="1000" baseline="-25000"/>
                        <a:t>1</a:t>
                      </a:r>
                      <a:endParaRPr lang="en-US" sz="1000"/>
                    </a:p>
                  </a:txBody>
                  <a:tcPr/>
                </a:tc>
                <a:tc>
                  <a:txBody>
                    <a:bodyPr/>
                    <a:lstStyle/>
                    <a:p>
                      <a:r>
                        <a:rPr lang="en-US" sz="1000"/>
                        <a:t>Value</a:t>
                      </a:r>
                      <a:r>
                        <a:rPr lang="en-US" sz="1000" baseline="-25000"/>
                        <a:t>1</a:t>
                      </a:r>
                      <a:endParaRPr lang="en-US" sz="1000"/>
                    </a:p>
                  </a:txBody>
                  <a:tcPr/>
                </a:tc>
                <a:extLst>
                  <a:ext uri="{0D108BD9-81ED-4DB2-BD59-A6C34878D82A}">
                    <a16:rowId xmlns:a16="http://schemas.microsoft.com/office/drawing/2014/main" val="3868010483"/>
                  </a:ext>
                </a:extLst>
              </a:tr>
              <a:tr h="370840">
                <a:tc>
                  <a:txBody>
                    <a:bodyPr/>
                    <a:lstStyle/>
                    <a:p>
                      <a:r>
                        <a:rPr lang="en-US" sz="1000" b="1"/>
                        <a:t>2</a:t>
                      </a:r>
                    </a:p>
                  </a:txBody>
                  <a:tcPr/>
                </a:tc>
                <a:tc>
                  <a:txBody>
                    <a:bodyPr/>
                    <a:lstStyle/>
                    <a:p>
                      <a:r>
                        <a:rPr lang="en-US" sz="1000"/>
                        <a:t>Value</a:t>
                      </a:r>
                      <a:r>
                        <a:rPr lang="en-US" sz="1000" baseline="-25000"/>
                        <a:t>2</a:t>
                      </a:r>
                      <a:endParaRPr lang="en-US" sz="1000"/>
                    </a:p>
                  </a:txBody>
                  <a:tcPr/>
                </a:tc>
                <a:tc>
                  <a:txBody>
                    <a:bodyPr/>
                    <a:lstStyle/>
                    <a:p>
                      <a:pPr marL="0" marR="0" lvl="0" indent="0" algn="l" defTabSz="816332" rtl="0" eaLnBrk="1" fontAlgn="auto" latinLnBrk="0" hangingPunct="1">
                        <a:lnSpc>
                          <a:spcPct val="100000"/>
                        </a:lnSpc>
                        <a:spcBef>
                          <a:spcPts val="0"/>
                        </a:spcBef>
                        <a:spcAft>
                          <a:spcPts val="0"/>
                        </a:spcAft>
                        <a:buClrTx/>
                        <a:buSzTx/>
                        <a:buFontTx/>
                        <a:buNone/>
                        <a:tabLst/>
                        <a:defRPr/>
                      </a:pPr>
                      <a:r>
                        <a:rPr lang="en-US" sz="1000"/>
                        <a:t>Value</a:t>
                      </a:r>
                      <a:r>
                        <a:rPr lang="en-US" sz="1000" baseline="-25000"/>
                        <a:t>2</a:t>
                      </a:r>
                      <a:endParaRPr lang="en-US" sz="1000"/>
                    </a:p>
                    <a:p>
                      <a:endParaRPr lang="en-US" sz="1000"/>
                    </a:p>
                  </a:txBody>
                  <a:tcPr/>
                </a:tc>
                <a:tc>
                  <a:txBody>
                    <a:bodyPr/>
                    <a:lstStyle/>
                    <a:p>
                      <a:pPr marL="0" marR="0" lvl="0" indent="0" algn="l" defTabSz="816332" rtl="0" eaLnBrk="1" fontAlgn="auto" latinLnBrk="0" hangingPunct="1">
                        <a:lnSpc>
                          <a:spcPct val="100000"/>
                        </a:lnSpc>
                        <a:spcBef>
                          <a:spcPts val="0"/>
                        </a:spcBef>
                        <a:spcAft>
                          <a:spcPts val="0"/>
                        </a:spcAft>
                        <a:buClrTx/>
                        <a:buSzTx/>
                        <a:buFontTx/>
                        <a:buNone/>
                        <a:tabLst/>
                        <a:defRPr/>
                      </a:pPr>
                      <a:r>
                        <a:rPr lang="en-US" sz="1000"/>
                        <a:t>Value</a:t>
                      </a:r>
                      <a:r>
                        <a:rPr lang="en-US" sz="1000" baseline="-25000"/>
                        <a:t>2</a:t>
                      </a:r>
                      <a:endParaRPr lang="en-US" sz="1000"/>
                    </a:p>
                    <a:p>
                      <a:endParaRPr lang="en-US" sz="1000"/>
                    </a:p>
                  </a:txBody>
                  <a:tcPr/>
                </a:tc>
                <a:tc>
                  <a:txBody>
                    <a:bodyPr/>
                    <a:lstStyle/>
                    <a:p>
                      <a:pPr marL="0" marR="0" lvl="0" indent="0" algn="l" defTabSz="816332" rtl="0" eaLnBrk="1" fontAlgn="auto" latinLnBrk="0" hangingPunct="1">
                        <a:lnSpc>
                          <a:spcPct val="100000"/>
                        </a:lnSpc>
                        <a:spcBef>
                          <a:spcPts val="0"/>
                        </a:spcBef>
                        <a:spcAft>
                          <a:spcPts val="0"/>
                        </a:spcAft>
                        <a:buClrTx/>
                        <a:buSzTx/>
                        <a:buFontTx/>
                        <a:buNone/>
                        <a:tabLst/>
                        <a:defRPr/>
                      </a:pPr>
                      <a:r>
                        <a:rPr lang="en-US" sz="1000"/>
                        <a:t>Value</a:t>
                      </a:r>
                      <a:r>
                        <a:rPr lang="en-US" sz="1000" baseline="-25000"/>
                        <a:t>2</a:t>
                      </a:r>
                      <a:endParaRPr lang="en-US" sz="1000"/>
                    </a:p>
                    <a:p>
                      <a:endParaRPr lang="en-US" sz="1000"/>
                    </a:p>
                  </a:txBody>
                  <a:tcPr/>
                </a:tc>
                <a:extLst>
                  <a:ext uri="{0D108BD9-81ED-4DB2-BD59-A6C34878D82A}">
                    <a16:rowId xmlns:a16="http://schemas.microsoft.com/office/drawing/2014/main" val="2818785713"/>
                  </a:ext>
                </a:extLst>
              </a:tr>
              <a:tr h="370840">
                <a:tc>
                  <a:txBody>
                    <a:bodyPr/>
                    <a:lstStyle/>
                    <a:p>
                      <a:r>
                        <a:rPr lang="en-US" sz="1000" b="1"/>
                        <a:t>…</a:t>
                      </a:r>
                    </a:p>
                  </a:txBody>
                  <a:tcPr/>
                </a:tc>
                <a:tc>
                  <a:txBody>
                    <a:bodyPr/>
                    <a:lstStyle/>
                    <a:p>
                      <a:r>
                        <a:rPr lang="en-US" sz="1000"/>
                        <a:t>… </a:t>
                      </a:r>
                    </a:p>
                  </a:txBody>
                  <a:tcPr/>
                </a:tc>
                <a:tc>
                  <a:txBody>
                    <a:bodyPr/>
                    <a:lstStyle/>
                    <a:p>
                      <a:r>
                        <a:rPr lang="en-US" sz="1000"/>
                        <a:t>… </a:t>
                      </a:r>
                    </a:p>
                  </a:txBody>
                  <a:tcPr/>
                </a:tc>
                <a:tc>
                  <a:txBody>
                    <a:bodyPr/>
                    <a:lstStyle/>
                    <a:p>
                      <a:r>
                        <a:rPr lang="en-US" sz="1000"/>
                        <a:t>… </a:t>
                      </a:r>
                    </a:p>
                  </a:txBody>
                  <a:tcPr/>
                </a:tc>
                <a:tc>
                  <a:txBody>
                    <a:bodyPr/>
                    <a:lstStyle/>
                    <a:p>
                      <a:r>
                        <a:rPr lang="en-US" sz="1000"/>
                        <a:t>… </a:t>
                      </a:r>
                    </a:p>
                  </a:txBody>
                  <a:tcPr/>
                </a:tc>
                <a:extLst>
                  <a:ext uri="{0D108BD9-81ED-4DB2-BD59-A6C34878D82A}">
                    <a16:rowId xmlns:a16="http://schemas.microsoft.com/office/drawing/2014/main" val="2663472279"/>
                  </a:ext>
                </a:extLst>
              </a:tr>
            </a:tbl>
          </a:graphicData>
        </a:graphic>
      </p:graphicFrame>
      <p:pic>
        <p:nvPicPr>
          <p:cNvPr id="7" name="Picture 6" descr="A screenshot of a computer&#10;&#10;Description automatically generated">
            <a:extLst>
              <a:ext uri="{FF2B5EF4-FFF2-40B4-BE49-F238E27FC236}">
                <a16:creationId xmlns:a16="http://schemas.microsoft.com/office/drawing/2014/main" id="{22E48E7E-5910-3D28-F159-B9D625D196B5}"/>
              </a:ext>
            </a:extLst>
          </p:cNvPr>
          <p:cNvPicPr>
            <a:picLocks noChangeAspect="1"/>
          </p:cNvPicPr>
          <p:nvPr/>
        </p:nvPicPr>
        <p:blipFill>
          <a:blip r:embed="rId3"/>
          <a:stretch>
            <a:fillRect/>
          </a:stretch>
        </p:blipFill>
        <p:spPr>
          <a:xfrm>
            <a:off x="111952" y="1573416"/>
            <a:ext cx="3390900" cy="558800"/>
          </a:xfrm>
          <a:prstGeom prst="rect">
            <a:avLst/>
          </a:prstGeom>
        </p:spPr>
      </p:pic>
      <p:sp>
        <p:nvSpPr>
          <p:cNvPr id="8" name="TextBox 7">
            <a:extLst>
              <a:ext uri="{FF2B5EF4-FFF2-40B4-BE49-F238E27FC236}">
                <a16:creationId xmlns:a16="http://schemas.microsoft.com/office/drawing/2014/main" id="{4ACC8DAE-9BF5-D715-7EC2-67C665BF0DF7}"/>
              </a:ext>
            </a:extLst>
          </p:cNvPr>
          <p:cNvSpPr txBox="1"/>
          <p:nvPr/>
        </p:nvSpPr>
        <p:spPr>
          <a:xfrm>
            <a:off x="209982" y="1078316"/>
            <a:ext cx="3087264" cy="307777"/>
          </a:xfrm>
          <a:prstGeom prst="rect">
            <a:avLst/>
          </a:prstGeom>
          <a:noFill/>
        </p:spPr>
        <p:txBody>
          <a:bodyPr wrap="square" rtlCol="0">
            <a:spAutoFit/>
          </a:bodyPr>
          <a:lstStyle/>
          <a:p>
            <a:pPr algn="ctr"/>
            <a:r>
              <a:rPr lang="en-US" sz="1400" b="1"/>
              <a:t>User Selected Track Vector  </a:t>
            </a:r>
          </a:p>
        </p:txBody>
      </p:sp>
      <p:sp>
        <p:nvSpPr>
          <p:cNvPr id="9" name="Rectangle 8">
            <a:extLst>
              <a:ext uri="{FF2B5EF4-FFF2-40B4-BE49-F238E27FC236}">
                <a16:creationId xmlns:a16="http://schemas.microsoft.com/office/drawing/2014/main" id="{043D2A5A-3EAC-0807-2D0D-3D43D40D0313}"/>
              </a:ext>
            </a:extLst>
          </p:cNvPr>
          <p:cNvSpPr/>
          <p:nvPr/>
        </p:nvSpPr>
        <p:spPr>
          <a:xfrm>
            <a:off x="111952" y="1078316"/>
            <a:ext cx="3390900" cy="109803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BAF321E4-44B8-1AC6-5C97-E6229BE072A7}"/>
              </a:ext>
            </a:extLst>
          </p:cNvPr>
          <p:cNvSpPr>
            <a:spLocks noGrp="1"/>
          </p:cNvSpPr>
          <p:nvPr>
            <p:ph type="sldNum" sz="quarter" idx="12"/>
          </p:nvPr>
        </p:nvSpPr>
        <p:spPr/>
        <p:txBody>
          <a:bodyPr/>
          <a:lstStyle/>
          <a:p>
            <a:fld id="{B6F15528-21DE-4FAA-801E-634DDDAF4B2B}" type="slidenum">
              <a:rPr lang="en-US" smtClean="0"/>
              <a:pPr/>
              <a:t>10</a:t>
            </a:fld>
            <a:endParaRPr lang="en-US"/>
          </a:p>
        </p:txBody>
      </p:sp>
      <p:cxnSp>
        <p:nvCxnSpPr>
          <p:cNvPr id="3" name="Straight Arrow Connector 2">
            <a:extLst>
              <a:ext uri="{FF2B5EF4-FFF2-40B4-BE49-F238E27FC236}">
                <a16:creationId xmlns:a16="http://schemas.microsoft.com/office/drawing/2014/main" id="{1E0AACFD-D241-34B5-F940-E1753F080899}"/>
              </a:ext>
            </a:extLst>
          </p:cNvPr>
          <p:cNvCxnSpPr>
            <a:cxnSpLocks/>
            <a:stCxn id="9" idx="3"/>
          </p:cNvCxnSpPr>
          <p:nvPr/>
        </p:nvCxnSpPr>
        <p:spPr>
          <a:xfrm>
            <a:off x="3502852" y="1627333"/>
            <a:ext cx="884204" cy="58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9046D9C-BDB2-CDCE-DDC2-9E56EFA6876E}"/>
              </a:ext>
            </a:extLst>
          </p:cNvPr>
          <p:cNvCxnSpPr>
            <a:cxnSpLocks/>
            <a:stCxn id="9" idx="3"/>
          </p:cNvCxnSpPr>
          <p:nvPr/>
        </p:nvCxnSpPr>
        <p:spPr>
          <a:xfrm>
            <a:off x="3502852" y="1627333"/>
            <a:ext cx="884204" cy="430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169B9A2-6D13-E13B-5EE9-E632844608A0}"/>
              </a:ext>
            </a:extLst>
          </p:cNvPr>
          <p:cNvCxnSpPr>
            <a:cxnSpLocks/>
            <a:stCxn id="9" idx="3"/>
          </p:cNvCxnSpPr>
          <p:nvPr/>
        </p:nvCxnSpPr>
        <p:spPr>
          <a:xfrm>
            <a:off x="3502852" y="1627333"/>
            <a:ext cx="884204" cy="812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AAD4664-5F4E-0135-2C38-2BC7EFC7F72A}"/>
              </a:ext>
            </a:extLst>
          </p:cNvPr>
          <p:cNvCxnSpPr>
            <a:cxnSpLocks/>
            <a:stCxn id="9" idx="3"/>
          </p:cNvCxnSpPr>
          <p:nvPr/>
        </p:nvCxnSpPr>
        <p:spPr>
          <a:xfrm>
            <a:off x="3502852" y="1627333"/>
            <a:ext cx="884204" cy="1189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44" name="Ink 43">
                <a:extLst>
                  <a:ext uri="{FF2B5EF4-FFF2-40B4-BE49-F238E27FC236}">
                    <a16:creationId xmlns:a16="http://schemas.microsoft.com/office/drawing/2014/main" id="{00D1D2C7-B0BD-D052-FEEE-45BB8544636D}"/>
                  </a:ext>
                </a:extLst>
              </p14:cNvPr>
              <p14:cNvContentPartPr/>
              <p14:nvPr/>
            </p14:nvContentPartPr>
            <p14:xfrm>
              <a:off x="381483" y="-89968"/>
              <a:ext cx="360" cy="360"/>
            </p14:xfrm>
          </p:contentPart>
        </mc:Choice>
        <mc:Fallback xmlns="">
          <p:pic>
            <p:nvPicPr>
              <p:cNvPr id="44" name="Ink 43">
                <a:extLst>
                  <a:ext uri="{FF2B5EF4-FFF2-40B4-BE49-F238E27FC236}">
                    <a16:creationId xmlns:a16="http://schemas.microsoft.com/office/drawing/2014/main" id="{00D1D2C7-B0BD-D052-FEEE-45BB8544636D}"/>
                  </a:ext>
                </a:extLst>
              </p:cNvPr>
              <p:cNvPicPr/>
              <p:nvPr/>
            </p:nvPicPr>
            <p:blipFill>
              <a:blip r:embed="rId5"/>
              <a:stretch>
                <a:fillRect/>
              </a:stretch>
            </p:blipFill>
            <p:spPr>
              <a:xfrm>
                <a:off x="372483" y="-98968"/>
                <a:ext cx="18000" cy="18000"/>
              </a:xfrm>
              <a:prstGeom prst="rect">
                <a:avLst/>
              </a:prstGeom>
            </p:spPr>
          </p:pic>
        </mc:Fallback>
      </mc:AlternateContent>
      <p:cxnSp>
        <p:nvCxnSpPr>
          <p:cNvPr id="54" name="Straight Connector 53">
            <a:extLst>
              <a:ext uri="{FF2B5EF4-FFF2-40B4-BE49-F238E27FC236}">
                <a16:creationId xmlns:a16="http://schemas.microsoft.com/office/drawing/2014/main" id="{AEBE7D63-09A8-A095-A241-85B070556031}"/>
              </a:ext>
            </a:extLst>
          </p:cNvPr>
          <p:cNvCxnSpPr>
            <a:cxnSpLocks/>
          </p:cNvCxnSpPr>
          <p:nvPr/>
        </p:nvCxnSpPr>
        <p:spPr>
          <a:xfrm>
            <a:off x="457200" y="2571750"/>
            <a:ext cx="0" cy="2437873"/>
          </a:xfrm>
          <a:prstGeom prst="line">
            <a:avLst/>
          </a:prstGeom>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BD1A59A-B905-0271-D4F5-C05F84C5B6CD}"/>
              </a:ext>
            </a:extLst>
          </p:cNvPr>
          <p:cNvCxnSpPr>
            <a:cxnSpLocks/>
          </p:cNvCxnSpPr>
          <p:nvPr/>
        </p:nvCxnSpPr>
        <p:spPr>
          <a:xfrm>
            <a:off x="457200" y="5009623"/>
            <a:ext cx="2440112" cy="0"/>
          </a:xfrm>
          <a:prstGeom prst="line">
            <a:avLst/>
          </a:prstGeom>
          <a:ln w="12700"/>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D39BD866-A8A7-5E28-7543-14E0C4DC2591}"/>
              </a:ext>
            </a:extLst>
          </p:cNvPr>
          <p:cNvSpPr txBox="1"/>
          <p:nvPr/>
        </p:nvSpPr>
        <p:spPr>
          <a:xfrm rot="18627764">
            <a:off x="648224" y="3559816"/>
            <a:ext cx="1498600" cy="246221"/>
          </a:xfrm>
          <a:prstGeom prst="rect">
            <a:avLst/>
          </a:prstGeom>
          <a:noFill/>
        </p:spPr>
        <p:txBody>
          <a:bodyPr wrap="square" rtlCol="0">
            <a:spAutoFit/>
          </a:bodyPr>
          <a:lstStyle/>
          <a:p>
            <a:r>
              <a:rPr lang="en-US" sz="1000" b="1">
                <a:solidFill>
                  <a:schemeClr val="accent5">
                    <a:lumMod val="75000"/>
                  </a:schemeClr>
                </a:solidFill>
              </a:rPr>
              <a:t>User Selected track</a:t>
            </a:r>
          </a:p>
        </p:txBody>
      </p:sp>
      <p:sp>
        <p:nvSpPr>
          <p:cNvPr id="57" name="TextBox 56">
            <a:extLst>
              <a:ext uri="{FF2B5EF4-FFF2-40B4-BE49-F238E27FC236}">
                <a16:creationId xmlns:a16="http://schemas.microsoft.com/office/drawing/2014/main" id="{072BEC79-F7DA-D374-3A25-00D83F70D75D}"/>
              </a:ext>
            </a:extLst>
          </p:cNvPr>
          <p:cNvSpPr txBox="1"/>
          <p:nvPr/>
        </p:nvSpPr>
        <p:spPr>
          <a:xfrm rot="19485519">
            <a:off x="1576996" y="4266314"/>
            <a:ext cx="637631" cy="246221"/>
          </a:xfrm>
          <a:prstGeom prst="rect">
            <a:avLst/>
          </a:prstGeom>
          <a:noFill/>
          <a:ln>
            <a:noFill/>
          </a:ln>
        </p:spPr>
        <p:txBody>
          <a:bodyPr wrap="square" rtlCol="0">
            <a:spAutoFit/>
          </a:bodyPr>
          <a:lstStyle/>
          <a:p>
            <a:r>
              <a:rPr lang="en-US" sz="1000" b="1">
                <a:solidFill>
                  <a:schemeClr val="accent6">
                    <a:lumMod val="75000"/>
                  </a:schemeClr>
                </a:solidFill>
              </a:rPr>
              <a:t>Track </a:t>
            </a:r>
            <a:r>
              <a:rPr lang="en-US" sz="1000" b="1" i="1">
                <a:solidFill>
                  <a:schemeClr val="accent6">
                    <a:lumMod val="75000"/>
                  </a:schemeClr>
                </a:solidFill>
              </a:rPr>
              <a:t>n</a:t>
            </a:r>
            <a:endParaRPr lang="en-US" sz="1000" b="1">
              <a:solidFill>
                <a:schemeClr val="accent6">
                  <a:lumMod val="75000"/>
                </a:schemeClr>
              </a:solidFill>
            </a:endParaRPr>
          </a:p>
        </p:txBody>
      </p:sp>
      <p:cxnSp>
        <p:nvCxnSpPr>
          <p:cNvPr id="58" name="Straight Arrow Connector 57">
            <a:extLst>
              <a:ext uri="{FF2B5EF4-FFF2-40B4-BE49-F238E27FC236}">
                <a16:creationId xmlns:a16="http://schemas.microsoft.com/office/drawing/2014/main" id="{9A8F95E5-C84A-3A13-3514-D3DFE7E88F79}"/>
              </a:ext>
            </a:extLst>
          </p:cNvPr>
          <p:cNvCxnSpPr>
            <a:cxnSpLocks/>
          </p:cNvCxnSpPr>
          <p:nvPr/>
        </p:nvCxnSpPr>
        <p:spPr>
          <a:xfrm flipV="1">
            <a:off x="457200" y="3032944"/>
            <a:ext cx="1690099" cy="1976679"/>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764E2FC-E35F-5F25-5BBA-41DDC1038984}"/>
              </a:ext>
            </a:extLst>
          </p:cNvPr>
          <p:cNvCxnSpPr>
            <a:cxnSpLocks/>
          </p:cNvCxnSpPr>
          <p:nvPr/>
        </p:nvCxnSpPr>
        <p:spPr>
          <a:xfrm flipV="1">
            <a:off x="457200" y="3745205"/>
            <a:ext cx="2296274" cy="126441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60" name="Ink 59">
                <a:extLst>
                  <a:ext uri="{FF2B5EF4-FFF2-40B4-BE49-F238E27FC236}">
                    <a16:creationId xmlns:a16="http://schemas.microsoft.com/office/drawing/2014/main" id="{E126AC59-1391-CD1E-DC6C-EA0BBE563158}"/>
                  </a:ext>
                </a:extLst>
              </p14:cNvPr>
              <p14:cNvContentPartPr/>
              <p14:nvPr/>
            </p14:nvContentPartPr>
            <p14:xfrm>
              <a:off x="820330" y="4626704"/>
              <a:ext cx="136080" cy="98280"/>
            </p14:xfrm>
          </p:contentPart>
        </mc:Choice>
        <mc:Fallback xmlns="">
          <p:pic>
            <p:nvPicPr>
              <p:cNvPr id="60" name="Ink 59">
                <a:extLst>
                  <a:ext uri="{FF2B5EF4-FFF2-40B4-BE49-F238E27FC236}">
                    <a16:creationId xmlns:a16="http://schemas.microsoft.com/office/drawing/2014/main" id="{E126AC59-1391-CD1E-DC6C-EA0BBE563158}"/>
                  </a:ext>
                </a:extLst>
              </p:cNvPr>
              <p:cNvPicPr/>
              <p:nvPr/>
            </p:nvPicPr>
            <p:blipFill>
              <a:blip r:embed="rId7"/>
              <a:stretch>
                <a:fillRect/>
              </a:stretch>
            </p:blipFill>
            <p:spPr>
              <a:xfrm>
                <a:off x="811330" y="4617704"/>
                <a:ext cx="153720" cy="115920"/>
              </a:xfrm>
              <a:prstGeom prst="rect">
                <a:avLst/>
              </a:prstGeom>
            </p:spPr>
          </p:pic>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2EE0242-3481-98D2-1384-581783C1142D}"/>
                  </a:ext>
                </a:extLst>
              </p:cNvPr>
              <p:cNvSpPr txBox="1"/>
              <p:nvPr/>
            </p:nvSpPr>
            <p:spPr>
              <a:xfrm>
                <a:off x="826738" y="4389424"/>
                <a:ext cx="377254"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𝜃</m:t>
                      </m:r>
                    </m:oMath>
                  </m:oMathPara>
                </a14:m>
                <a:endParaRPr lang="en-US" sz="1600"/>
              </a:p>
            </p:txBody>
          </p:sp>
        </mc:Choice>
        <mc:Fallback xmlns="">
          <p:sp>
            <p:nvSpPr>
              <p:cNvPr id="61" name="TextBox 60">
                <a:extLst>
                  <a:ext uri="{FF2B5EF4-FFF2-40B4-BE49-F238E27FC236}">
                    <a16:creationId xmlns:a16="http://schemas.microsoft.com/office/drawing/2014/main" id="{E2EE0242-3481-98D2-1384-581783C1142D}"/>
                  </a:ext>
                </a:extLst>
              </p:cNvPr>
              <p:cNvSpPr txBox="1">
                <a:spLocks noRot="1" noChangeAspect="1" noMove="1" noResize="1" noEditPoints="1" noAdjustHandles="1" noChangeArrowheads="1" noChangeShapeType="1" noTextEdit="1"/>
              </p:cNvSpPr>
              <p:nvPr/>
            </p:nvSpPr>
            <p:spPr>
              <a:xfrm>
                <a:off x="826738" y="4389424"/>
                <a:ext cx="377254"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369C344-C4FF-2446-9D5E-0CCDDD9B1C87}"/>
                  </a:ext>
                </a:extLst>
              </p:cNvPr>
              <p:cNvSpPr txBox="1"/>
              <p:nvPr/>
            </p:nvSpPr>
            <p:spPr>
              <a:xfrm>
                <a:off x="2256949" y="4373184"/>
                <a:ext cx="884204" cy="5411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𝜃</m:t>
                              </m:r>
                            </m:e>
                          </m:d>
                          <m:r>
                            <a:rPr lang="en-CA" b="0" i="1" smtClean="0">
                              <a:latin typeface="Cambria Math" panose="02040503050406030204" pitchFamily="18" charset="0"/>
                              <a:ea typeface="Cambria Math" panose="02040503050406030204" pitchFamily="18" charset="0"/>
                            </a:rPr>
                            <m:t>= </m:t>
                          </m:r>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𝐴</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𝐵</m:t>
                              </m:r>
                            </m:num>
                            <m:den>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𝐴</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𝐵</m:t>
                              </m:r>
                              <m:r>
                                <a:rPr lang="en-CA" b="0" i="1" smtClean="0">
                                  <a:latin typeface="Cambria Math" panose="02040503050406030204" pitchFamily="18" charset="0"/>
                                  <a:ea typeface="Cambria Math" panose="02040503050406030204" pitchFamily="18" charset="0"/>
                                </a:rPr>
                                <m:t>∥</m:t>
                              </m:r>
                            </m:den>
                          </m:f>
                        </m:e>
                      </m:func>
                    </m:oMath>
                  </m:oMathPara>
                </a14:m>
                <a:endParaRPr lang="en-US"/>
              </a:p>
            </p:txBody>
          </p:sp>
        </mc:Choice>
        <mc:Fallback xmlns="">
          <p:sp>
            <p:nvSpPr>
              <p:cNvPr id="2" name="TextBox 1">
                <a:extLst>
                  <a:ext uri="{FF2B5EF4-FFF2-40B4-BE49-F238E27FC236}">
                    <a16:creationId xmlns:a16="http://schemas.microsoft.com/office/drawing/2014/main" id="{C369C344-C4FF-2446-9D5E-0CCDDD9B1C87}"/>
                  </a:ext>
                </a:extLst>
              </p:cNvPr>
              <p:cNvSpPr txBox="1">
                <a:spLocks noRot="1" noChangeAspect="1" noMove="1" noResize="1" noEditPoints="1" noAdjustHandles="1" noChangeArrowheads="1" noChangeShapeType="1" noTextEdit="1"/>
              </p:cNvSpPr>
              <p:nvPr/>
            </p:nvSpPr>
            <p:spPr>
              <a:xfrm>
                <a:off x="2256949" y="4373184"/>
                <a:ext cx="884204" cy="541174"/>
              </a:xfrm>
              <a:prstGeom prst="rect">
                <a:avLst/>
              </a:prstGeom>
              <a:blipFill>
                <a:blip r:embed="rId9"/>
                <a:stretch>
                  <a:fillRect r="-13034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DB01C8C-84AB-58AD-F601-3533C30071AA}"/>
              </a:ext>
            </a:extLst>
          </p:cNvPr>
          <p:cNvSpPr txBox="1"/>
          <p:nvPr/>
        </p:nvSpPr>
        <p:spPr>
          <a:xfrm>
            <a:off x="4387056" y="3004946"/>
            <a:ext cx="4703304" cy="954107"/>
          </a:xfrm>
          <a:prstGeom prst="rect">
            <a:avLst/>
          </a:prstGeom>
          <a:noFill/>
        </p:spPr>
        <p:txBody>
          <a:bodyPr wrap="square">
            <a:spAutoFit/>
          </a:bodyPr>
          <a:lstStyle/>
          <a:p>
            <a:r>
              <a:rPr lang="en-CA" sz="1400">
                <a:latin typeface="Arial" panose="020B0604020202020204" pitchFamily="34" charset="0"/>
                <a:cs typeface="Arial" panose="020B0604020202020204" pitchFamily="34" charset="0"/>
              </a:rPr>
              <a:t>Applied cosine similarity between the </a:t>
            </a:r>
            <a:r>
              <a:rPr lang="en-CA" sz="1400" b="1">
                <a:latin typeface="Arial" panose="020B0604020202020204" pitchFamily="34" charset="0"/>
                <a:cs typeface="Arial" panose="020B0604020202020204" pitchFamily="34" charset="0"/>
              </a:rPr>
              <a:t>user-selected track </a:t>
            </a:r>
            <a:r>
              <a:rPr lang="en-CA" sz="1400">
                <a:latin typeface="Arial" panose="020B0604020202020204" pitchFamily="34" charset="0"/>
                <a:cs typeface="Arial" panose="020B0604020202020204" pitchFamily="34" charset="0"/>
              </a:rPr>
              <a:t>and the </a:t>
            </a:r>
            <a:r>
              <a:rPr lang="en-CA" sz="1400" b="1">
                <a:latin typeface="Arial" panose="020B0604020202020204" pitchFamily="34" charset="0"/>
                <a:cs typeface="Arial" panose="020B0604020202020204" pitchFamily="34" charset="0"/>
              </a:rPr>
              <a:t>subset</a:t>
            </a:r>
            <a:r>
              <a:rPr lang="en-CA" sz="1400">
                <a:latin typeface="Arial" panose="020B0604020202020204" pitchFamily="34" charset="0"/>
                <a:cs typeface="Arial" panose="020B0604020202020204" pitchFamily="34" charset="0"/>
              </a:rPr>
              <a:t> </a:t>
            </a:r>
            <a:r>
              <a:rPr lang="en-CA" sz="1400" b="1">
                <a:latin typeface="Arial" panose="020B0604020202020204" pitchFamily="34" charset="0"/>
                <a:cs typeface="Arial" panose="020B0604020202020204" pitchFamily="34" charset="0"/>
              </a:rPr>
              <a:t>of the data frame corresponding to the  user selected selected track cluster </a:t>
            </a:r>
            <a:r>
              <a:rPr lang="en-CA" sz="1400">
                <a:latin typeface="Arial" panose="020B0604020202020204" pitchFamily="34" charset="0"/>
                <a:cs typeface="Arial" panose="020B0604020202020204" pitchFamily="34" charset="0"/>
              </a:rPr>
              <a:t>to retrieve the 10 most similar songs </a:t>
            </a:r>
            <a:endParaRPr lang="en-US" sz="14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333D0C4-F110-D13F-9558-505A256A258F}"/>
              </a:ext>
            </a:extLst>
          </p:cNvPr>
          <p:cNvSpPr txBox="1"/>
          <p:nvPr/>
        </p:nvSpPr>
        <p:spPr>
          <a:xfrm>
            <a:off x="8424333" y="4777436"/>
            <a:ext cx="666027" cy="369332"/>
          </a:xfrm>
          <a:prstGeom prst="rect">
            <a:avLst/>
          </a:prstGeom>
          <a:noFill/>
        </p:spPr>
        <p:txBody>
          <a:bodyPr wrap="square" rtlCol="0">
            <a:spAutoFit/>
          </a:bodyPr>
          <a:lstStyle/>
          <a:p>
            <a:r>
              <a:rPr lang="en-US"/>
              <a:t> 10</a:t>
            </a:r>
          </a:p>
        </p:txBody>
      </p:sp>
    </p:spTree>
    <p:extLst>
      <p:ext uri="{BB962C8B-B14F-4D97-AF65-F5344CB8AC3E}">
        <p14:creationId xmlns:p14="http://schemas.microsoft.com/office/powerpoint/2010/main" val="401786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056A1F-3369-38E0-A9E9-B88758181E49}"/>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4" name="Title 3">
            <a:extLst>
              <a:ext uri="{FF2B5EF4-FFF2-40B4-BE49-F238E27FC236}">
                <a16:creationId xmlns:a16="http://schemas.microsoft.com/office/drawing/2014/main" id="{1FE2F78D-CAE2-1D33-FB7B-1BE7E9F3A56A}"/>
              </a:ext>
            </a:extLst>
          </p:cNvPr>
          <p:cNvSpPr>
            <a:spLocks noGrp="1"/>
          </p:cNvSpPr>
          <p:nvPr>
            <p:ph type="title"/>
          </p:nvPr>
        </p:nvSpPr>
        <p:spPr>
          <a:xfrm>
            <a:off x="1" y="0"/>
            <a:ext cx="9144000" cy="555498"/>
          </a:xfrm>
        </p:spPr>
        <p:txBody>
          <a:bodyPr/>
          <a:lstStyle/>
          <a:p>
            <a:r>
              <a:rPr lang="en-US" sz="2200"/>
              <a:t>Result: Sample UI Recommendations for User Selected Track  </a:t>
            </a:r>
          </a:p>
        </p:txBody>
      </p:sp>
      <p:pic>
        <p:nvPicPr>
          <p:cNvPr id="5" name="Picture 4" descr="A screenshot of a music album&#10;&#10;Description automatically generated">
            <a:extLst>
              <a:ext uri="{FF2B5EF4-FFF2-40B4-BE49-F238E27FC236}">
                <a16:creationId xmlns:a16="http://schemas.microsoft.com/office/drawing/2014/main" id="{CC813A2C-E81F-9448-A297-6341D12F2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16211"/>
            <a:ext cx="2991864" cy="4252149"/>
          </a:xfrm>
          <a:prstGeom prst="rect">
            <a:avLst/>
          </a:prstGeom>
          <a:ln w="12700">
            <a:solidFill>
              <a:schemeClr val="tx1"/>
            </a:solidFill>
          </a:ln>
        </p:spPr>
      </p:pic>
      <p:pic>
        <p:nvPicPr>
          <p:cNvPr id="6" name="Picture 5" descr="A screenshot of a music album&#10;&#10;Description automatically generated">
            <a:extLst>
              <a:ext uri="{FF2B5EF4-FFF2-40B4-BE49-F238E27FC236}">
                <a16:creationId xmlns:a16="http://schemas.microsoft.com/office/drawing/2014/main" id="{9F5863A4-58D2-0F8C-84A1-849CAA65F3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4529" y="716212"/>
            <a:ext cx="2991864" cy="4252149"/>
          </a:xfrm>
          <a:prstGeom prst="rect">
            <a:avLst/>
          </a:prstGeom>
          <a:ln w="12700">
            <a:solidFill>
              <a:schemeClr val="tx1"/>
            </a:solidFill>
          </a:ln>
        </p:spPr>
      </p:pic>
      <p:sp>
        <p:nvSpPr>
          <p:cNvPr id="3" name="TextBox 2">
            <a:extLst>
              <a:ext uri="{FF2B5EF4-FFF2-40B4-BE49-F238E27FC236}">
                <a16:creationId xmlns:a16="http://schemas.microsoft.com/office/drawing/2014/main" id="{4D393A8E-EB54-3B19-BDB3-EC129EA9CFF8}"/>
              </a:ext>
            </a:extLst>
          </p:cNvPr>
          <p:cNvSpPr txBox="1"/>
          <p:nvPr/>
        </p:nvSpPr>
        <p:spPr>
          <a:xfrm>
            <a:off x="8642261" y="4681948"/>
            <a:ext cx="584200" cy="369332"/>
          </a:xfrm>
          <a:prstGeom prst="rect">
            <a:avLst/>
          </a:prstGeom>
          <a:noFill/>
        </p:spPr>
        <p:txBody>
          <a:bodyPr wrap="square" rtlCol="0">
            <a:spAutoFit/>
          </a:bodyPr>
          <a:lstStyle/>
          <a:p>
            <a:r>
              <a:rPr lang="en-US"/>
              <a:t>11</a:t>
            </a:r>
          </a:p>
        </p:txBody>
      </p:sp>
    </p:spTree>
    <p:extLst>
      <p:ext uri="{BB962C8B-B14F-4D97-AF65-F5344CB8AC3E}">
        <p14:creationId xmlns:p14="http://schemas.microsoft.com/office/powerpoint/2010/main" val="379842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056A1F-3369-38E0-A9E9-B88758181E49}"/>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3" name="Text Placeholder 2">
            <a:extLst>
              <a:ext uri="{FF2B5EF4-FFF2-40B4-BE49-F238E27FC236}">
                <a16:creationId xmlns:a16="http://schemas.microsoft.com/office/drawing/2014/main" id="{3DB24398-0078-602D-4159-2ABD56A3A959}"/>
              </a:ext>
            </a:extLst>
          </p:cNvPr>
          <p:cNvSpPr>
            <a:spLocks noGrp="1"/>
          </p:cNvSpPr>
          <p:nvPr>
            <p:ph type="body" sz="quarter" idx="13"/>
          </p:nvPr>
        </p:nvSpPr>
        <p:spPr>
          <a:xfrm>
            <a:off x="128875" y="660628"/>
            <a:ext cx="8240096" cy="3766776"/>
          </a:xfrm>
        </p:spPr>
        <p:txBody>
          <a:bodyPr vert="horz" lIns="81634" tIns="40817" rIns="81634" bIns="40817" rtlCol="0" anchor="t">
            <a:normAutofit/>
          </a:bodyPr>
          <a:lstStyle/>
          <a:p>
            <a:pPr marL="306062" indent="-306062"/>
            <a:r>
              <a:rPr lang="en-CA" sz="2400" b="1"/>
              <a:t>Clustering Evaluation</a:t>
            </a:r>
          </a:p>
          <a:p>
            <a:pPr marL="306062" indent="-306062"/>
            <a:endParaRPr lang="en-CA" sz="2600"/>
          </a:p>
          <a:p>
            <a:pPr marL="306062" indent="-306062"/>
            <a:endParaRPr lang="en-CA" sz="2600"/>
          </a:p>
          <a:p>
            <a:pPr marL="306062" indent="-306062"/>
            <a:endParaRPr lang="en-CA" sz="2600"/>
          </a:p>
          <a:p>
            <a:pPr marL="306062" indent="-306062"/>
            <a:endParaRPr lang="en-CA" sz="2600"/>
          </a:p>
          <a:p>
            <a:pPr marL="306062" indent="-306062"/>
            <a:r>
              <a:rPr lang="en-CA" sz="2400" b="1"/>
              <a:t>Recommendations Evaluation</a:t>
            </a:r>
          </a:p>
        </p:txBody>
      </p:sp>
      <p:sp>
        <p:nvSpPr>
          <p:cNvPr id="4" name="Title 3">
            <a:extLst>
              <a:ext uri="{FF2B5EF4-FFF2-40B4-BE49-F238E27FC236}">
                <a16:creationId xmlns:a16="http://schemas.microsoft.com/office/drawing/2014/main" id="{1FE2F78D-CAE2-1D33-FB7B-1BE7E9F3A56A}"/>
              </a:ext>
            </a:extLst>
          </p:cNvPr>
          <p:cNvSpPr>
            <a:spLocks noGrp="1"/>
          </p:cNvSpPr>
          <p:nvPr>
            <p:ph type="title"/>
          </p:nvPr>
        </p:nvSpPr>
        <p:spPr/>
        <p:txBody>
          <a:bodyPr/>
          <a:lstStyle/>
          <a:p>
            <a:r>
              <a:rPr lang="en-US"/>
              <a:t>Evaluations </a:t>
            </a:r>
          </a:p>
        </p:txBody>
      </p:sp>
      <p:pic>
        <p:nvPicPr>
          <p:cNvPr id="6" name="Picture 5">
            <a:extLst>
              <a:ext uri="{FF2B5EF4-FFF2-40B4-BE49-F238E27FC236}">
                <a16:creationId xmlns:a16="http://schemas.microsoft.com/office/drawing/2014/main" id="{832F4DE0-EF3E-7302-4AF0-48EAA649B2C4}"/>
              </a:ext>
            </a:extLst>
          </p:cNvPr>
          <p:cNvPicPr>
            <a:picLocks noChangeAspect="1"/>
          </p:cNvPicPr>
          <p:nvPr/>
        </p:nvPicPr>
        <p:blipFill>
          <a:blip r:embed="rId3"/>
          <a:stretch>
            <a:fillRect/>
          </a:stretch>
        </p:blipFill>
        <p:spPr>
          <a:xfrm>
            <a:off x="4049009" y="716096"/>
            <a:ext cx="3389586" cy="2112259"/>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4281149-16AB-73F3-4BC3-4CE33C62C32C}"/>
                  </a:ext>
                </a:extLst>
              </p:cNvPr>
              <p:cNvSpPr txBox="1"/>
              <p:nvPr/>
            </p:nvSpPr>
            <p:spPr>
              <a:xfrm>
                <a:off x="867030" y="3557009"/>
                <a:ext cx="2257990" cy="454996"/>
              </a:xfrm>
              <a:prstGeom prst="rect">
                <a:avLst/>
              </a:prstGeom>
              <a:noFill/>
            </p:spPr>
            <p:txBody>
              <a:bodyPr wrap="none" lIns="0" tIns="0" rIns="0" bIns="0" rtlCol="0">
                <a:spAutoFit/>
              </a:bodyPr>
              <a:lstStyle/>
              <a:p>
                <a:r>
                  <a:rPr lang="en-US" i="1"/>
                  <a:t>R-precision</a:t>
                </a:r>
                <a:r>
                  <a:rPr lang="en-US"/>
                  <a:t> </a:t>
                </a:r>
                <a:r>
                  <a:rPr lang="en-US" i="1"/>
                  <a:t>=</a:t>
                </a:r>
                <a:r>
                  <a:rPr lang="en-US"/>
                  <a:t> </a:t>
                </a:r>
                <a14:m>
                  <m:oMath xmlns:m="http://schemas.openxmlformats.org/officeDocument/2006/math">
                    <m:f>
                      <m:fPr>
                        <m:ctrlPr>
                          <a:rPr lang="en-US" i="1">
                            <a:latin typeface="Cambria Math" panose="02040503050406030204" pitchFamily="18" charset="0"/>
                          </a:rPr>
                        </m:ctrlPr>
                      </m:fPr>
                      <m:num>
                        <m:r>
                          <a:rPr lang="en-CA" i="1">
                            <a:latin typeface="Cambria Math" panose="02040503050406030204" pitchFamily="18" charset="0"/>
                          </a:rPr>
                          <m:t>|</m:t>
                        </m:r>
                        <m:r>
                          <a:rPr lang="en-CA" i="1">
                            <a:latin typeface="Cambria Math" panose="02040503050406030204" pitchFamily="18" charset="0"/>
                          </a:rPr>
                          <m:t>𝐺</m:t>
                        </m:r>
                        <m:r>
                          <a:rPr lang="en-CA" i="1">
                            <a:latin typeface="Cambria Math" panose="02040503050406030204" pitchFamily="18" charset="0"/>
                            <a:ea typeface="Cambria Math" panose="02040503050406030204" pitchFamily="18" charset="0"/>
                          </a:rPr>
                          <m:t>∩</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𝑅</m:t>
                            </m:r>
                          </m:e>
                          <m:sub>
                            <m:r>
                              <a:rPr lang="en-CA" i="1">
                                <a:latin typeface="Cambria Math" panose="02040503050406030204" pitchFamily="18" charset="0"/>
                                <a:ea typeface="Cambria Math" panose="02040503050406030204" pitchFamily="18" charset="0"/>
                              </a:rPr>
                              <m:t>1:</m:t>
                            </m:r>
                            <m:d>
                              <m:dPr>
                                <m:begChr m:val="|"/>
                                <m:endChr m:val="|"/>
                                <m:ctrlPr>
                                  <a:rPr lang="en-CA" i="1">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𝐺</m:t>
                                </m:r>
                              </m:e>
                            </m:d>
                          </m:sub>
                        </m:sSub>
                        <m:r>
                          <a:rPr lang="en-CA" i="1">
                            <a:latin typeface="Cambria Math" panose="02040503050406030204" pitchFamily="18" charset="0"/>
                            <a:ea typeface="Cambria Math" panose="02040503050406030204" pitchFamily="18" charset="0"/>
                          </a:rPr>
                          <m:t>|</m:t>
                        </m:r>
                      </m:num>
                      <m:den>
                        <m:r>
                          <a:rPr lang="en-CA" i="1">
                            <a:latin typeface="Cambria Math" panose="02040503050406030204" pitchFamily="18" charset="0"/>
                          </a:rPr>
                          <m:t>|</m:t>
                        </m:r>
                        <m:r>
                          <a:rPr lang="en-CA" i="1">
                            <a:latin typeface="Cambria Math" panose="02040503050406030204" pitchFamily="18" charset="0"/>
                          </a:rPr>
                          <m:t>𝐺</m:t>
                        </m:r>
                        <m:r>
                          <a:rPr lang="en-CA" i="1">
                            <a:latin typeface="Cambria Math" panose="02040503050406030204" pitchFamily="18" charset="0"/>
                          </a:rPr>
                          <m:t>|</m:t>
                        </m:r>
                      </m:den>
                    </m:f>
                  </m:oMath>
                </a14:m>
                <a:endParaRPr lang="en-US"/>
              </a:p>
            </p:txBody>
          </p:sp>
        </mc:Choice>
        <mc:Fallback xmlns="">
          <p:sp>
            <p:nvSpPr>
              <p:cNvPr id="8" name="TextBox 7">
                <a:extLst>
                  <a:ext uri="{FF2B5EF4-FFF2-40B4-BE49-F238E27FC236}">
                    <a16:creationId xmlns:a16="http://schemas.microsoft.com/office/drawing/2014/main" id="{94281149-16AB-73F3-4BC3-4CE33C62C32C}"/>
                  </a:ext>
                </a:extLst>
              </p:cNvPr>
              <p:cNvSpPr txBox="1">
                <a:spLocks noRot="1" noChangeAspect="1" noMove="1" noResize="1" noEditPoints="1" noAdjustHandles="1" noChangeArrowheads="1" noChangeShapeType="1" noTextEdit="1"/>
              </p:cNvSpPr>
              <p:nvPr/>
            </p:nvSpPr>
            <p:spPr>
              <a:xfrm>
                <a:off x="867030" y="3557009"/>
                <a:ext cx="2257990" cy="454996"/>
              </a:xfrm>
              <a:prstGeom prst="rect">
                <a:avLst/>
              </a:prstGeom>
              <a:blipFill>
                <a:blip r:embed="rId4"/>
                <a:stretch>
                  <a:fillRect l="-6199" t="-4000" b="-17333"/>
                </a:stretch>
              </a:blipFill>
            </p:spPr>
            <p:txBody>
              <a:bodyPr/>
              <a:lstStyle/>
              <a:p>
                <a:r>
                  <a:rPr lang="en-US">
                    <a:noFill/>
                  </a:rPr>
                  <a:t> </a:t>
                </a:r>
              </a:p>
            </p:txBody>
          </p:sp>
        </mc:Fallback>
      </mc:AlternateContent>
      <p:graphicFrame>
        <p:nvGraphicFramePr>
          <p:cNvPr id="9" name="Table 8">
            <a:extLst>
              <a:ext uri="{FF2B5EF4-FFF2-40B4-BE49-F238E27FC236}">
                <a16:creationId xmlns:a16="http://schemas.microsoft.com/office/drawing/2014/main" id="{4EFA2684-6189-6336-5279-B3A1BAA57D9B}"/>
              </a:ext>
            </a:extLst>
          </p:cNvPr>
          <p:cNvGraphicFramePr>
            <a:graphicFrameLocks noGrp="1"/>
          </p:cNvGraphicFramePr>
          <p:nvPr>
            <p:extLst>
              <p:ext uri="{D42A27DB-BD31-4B8C-83A1-F6EECF244321}">
                <p14:modId xmlns:p14="http://schemas.microsoft.com/office/powerpoint/2010/main" val="2744964621"/>
              </p:ext>
            </p:extLst>
          </p:nvPr>
        </p:nvGraphicFramePr>
        <p:xfrm>
          <a:off x="3449064" y="3557009"/>
          <a:ext cx="3528308" cy="1485821"/>
        </p:xfrm>
        <a:graphic>
          <a:graphicData uri="http://schemas.openxmlformats.org/drawingml/2006/table">
            <a:tbl>
              <a:tblPr firstRow="1" bandRow="1">
                <a:tableStyleId>{5940675A-B579-460E-94D1-54222C63F5DA}</a:tableStyleId>
              </a:tblPr>
              <a:tblGrid>
                <a:gridCol w="1764154">
                  <a:extLst>
                    <a:ext uri="{9D8B030D-6E8A-4147-A177-3AD203B41FA5}">
                      <a16:colId xmlns:a16="http://schemas.microsoft.com/office/drawing/2014/main" val="2915181410"/>
                    </a:ext>
                  </a:extLst>
                </a:gridCol>
                <a:gridCol w="1764154">
                  <a:extLst>
                    <a:ext uri="{9D8B030D-6E8A-4147-A177-3AD203B41FA5}">
                      <a16:colId xmlns:a16="http://schemas.microsoft.com/office/drawing/2014/main" val="1508744405"/>
                    </a:ext>
                  </a:extLst>
                </a:gridCol>
              </a:tblGrid>
              <a:tr h="388541">
                <a:tc>
                  <a:txBody>
                    <a:bodyPr/>
                    <a:lstStyle/>
                    <a:p>
                      <a:r>
                        <a:rPr lang="en-US" sz="1500">
                          <a:latin typeface="Arial" panose="020B0604020202020204" pitchFamily="34" charset="0"/>
                          <a:cs typeface="Arial" panose="020B0604020202020204" pitchFamily="34" charset="0"/>
                        </a:rPr>
                        <a:t>Method </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latin typeface="Arial" panose="020B0604020202020204" pitchFamily="34" charset="0"/>
                          <a:cs typeface="Arial" panose="020B0604020202020204" pitchFamily="34" charset="0"/>
                        </a:rPr>
                        <a:t>Average R-Precision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2006748"/>
                  </a:ext>
                </a:extLst>
              </a:tr>
              <a:tr h="388541">
                <a:tc>
                  <a:txBody>
                    <a:bodyPr/>
                    <a:lstStyle/>
                    <a:p>
                      <a:r>
                        <a:rPr lang="en-US" sz="1500">
                          <a:latin typeface="Arial" panose="020B0604020202020204" pitchFamily="34" charset="0"/>
                          <a:cs typeface="Arial" panose="020B0604020202020204" pitchFamily="34" charset="0"/>
                        </a:rPr>
                        <a:t>Cosine Similarity</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4B52">
                        <a:alpha val="25098"/>
                      </a:srgbClr>
                    </a:solidFill>
                  </a:tcPr>
                </a:tc>
                <a:tc>
                  <a:txBody>
                    <a:bodyPr/>
                    <a:lstStyle/>
                    <a:p>
                      <a:r>
                        <a:rPr lang="en-US" sz="1500">
                          <a:latin typeface="Arial" panose="020B0604020202020204" pitchFamily="34" charset="0"/>
                          <a:cs typeface="Arial" panose="020B0604020202020204" pitchFamily="34" charset="0"/>
                        </a:rPr>
                        <a:t>~0.32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4B52">
                        <a:alpha val="25098"/>
                      </a:srgbClr>
                    </a:solidFill>
                  </a:tcPr>
                </a:tc>
                <a:extLst>
                  <a:ext uri="{0D108BD9-81ED-4DB2-BD59-A6C34878D82A}">
                    <a16:rowId xmlns:a16="http://schemas.microsoft.com/office/drawing/2014/main" val="2876829857"/>
                  </a:ext>
                </a:extLst>
              </a:tr>
              <a:tr h="548640">
                <a:tc>
                  <a:txBody>
                    <a:bodyPr/>
                    <a:lstStyle/>
                    <a:p>
                      <a:r>
                        <a:rPr lang="en-US" sz="1500">
                          <a:latin typeface="Arial" panose="020B0604020202020204" pitchFamily="34" charset="0"/>
                          <a:cs typeface="Arial" panose="020B0604020202020204" pitchFamily="34" charset="0"/>
                        </a:rPr>
                        <a:t>K-Means + Cosine Similarity</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latin typeface="Arial" panose="020B0604020202020204" pitchFamily="34" charset="0"/>
                          <a:cs typeface="Arial" panose="020B0604020202020204" pitchFamily="34" charset="0"/>
                        </a:rPr>
                        <a:t>~0.14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2654984"/>
                  </a:ext>
                </a:extLst>
              </a:tr>
            </a:tbl>
          </a:graphicData>
        </a:graphic>
      </p:graphicFrame>
      <p:sp>
        <p:nvSpPr>
          <p:cNvPr id="5" name="TextBox 4">
            <a:extLst>
              <a:ext uri="{FF2B5EF4-FFF2-40B4-BE49-F238E27FC236}">
                <a16:creationId xmlns:a16="http://schemas.microsoft.com/office/drawing/2014/main" id="{4BB64876-04E4-FEF5-3B3F-896954BA62A9}"/>
              </a:ext>
            </a:extLst>
          </p:cNvPr>
          <p:cNvSpPr txBox="1"/>
          <p:nvPr/>
        </p:nvSpPr>
        <p:spPr>
          <a:xfrm>
            <a:off x="8686800" y="4777436"/>
            <a:ext cx="457200" cy="369332"/>
          </a:xfrm>
          <a:prstGeom prst="rect">
            <a:avLst/>
          </a:prstGeom>
          <a:noFill/>
        </p:spPr>
        <p:txBody>
          <a:bodyPr wrap="square" rtlCol="0">
            <a:spAutoFit/>
          </a:bodyPr>
          <a:lstStyle/>
          <a:p>
            <a:r>
              <a:rPr lang="en-US"/>
              <a:t>12</a:t>
            </a:r>
          </a:p>
        </p:txBody>
      </p:sp>
    </p:spTree>
    <p:extLst>
      <p:ext uri="{BB962C8B-B14F-4D97-AF65-F5344CB8AC3E}">
        <p14:creationId xmlns:p14="http://schemas.microsoft.com/office/powerpoint/2010/main" val="300227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AD8F6E-8E3F-48B8-2406-7E475387F6B2}"/>
              </a:ext>
            </a:extLst>
          </p:cNvPr>
          <p:cNvSpPr>
            <a:spLocks noGrp="1"/>
          </p:cNvSpPr>
          <p:nvPr>
            <p:ph type="title"/>
          </p:nvPr>
        </p:nvSpPr>
        <p:spPr>
          <a:xfrm>
            <a:off x="457200" y="0"/>
            <a:ext cx="8229600" cy="555498"/>
          </a:xfrm>
        </p:spPr>
        <p:txBody>
          <a:bodyPr anchor="b">
            <a:normAutofit/>
          </a:bodyPr>
          <a:lstStyle/>
          <a:p>
            <a:r>
              <a:rPr lang="en-US"/>
              <a:t>Conclusions</a:t>
            </a:r>
          </a:p>
        </p:txBody>
      </p:sp>
      <p:sp>
        <p:nvSpPr>
          <p:cNvPr id="2" name="Slide Number Placeholder 1">
            <a:extLst>
              <a:ext uri="{FF2B5EF4-FFF2-40B4-BE49-F238E27FC236}">
                <a16:creationId xmlns:a16="http://schemas.microsoft.com/office/drawing/2014/main" id="{DEC1C15B-23DE-03F3-F28C-E3FE1C956804}"/>
              </a:ext>
            </a:extLst>
          </p:cNvPr>
          <p:cNvSpPr>
            <a:spLocks noGrp="1"/>
          </p:cNvSpPr>
          <p:nvPr>
            <p:ph type="sldNum" sz="quarter" idx="12"/>
          </p:nvPr>
        </p:nvSpPr>
        <p:spPr>
          <a:xfrm>
            <a:off x="3449064" y="4777436"/>
            <a:ext cx="2133600" cy="273844"/>
          </a:xfrm>
        </p:spPr>
        <p:txBody>
          <a:bodyPr anchor="ctr">
            <a:normAutofit/>
          </a:bodyPr>
          <a:lstStyle/>
          <a:p>
            <a:pPr>
              <a:spcAft>
                <a:spcPts val="600"/>
              </a:spcAft>
            </a:pPr>
            <a:fld id="{B6F15528-21DE-4FAA-801E-634DDDAF4B2B}" type="slidenum">
              <a:rPr lang="en-US" smtClean="0"/>
              <a:pPr>
                <a:spcAft>
                  <a:spcPts val="600"/>
                </a:spcAft>
              </a:pPr>
              <a:t>13</a:t>
            </a:fld>
            <a:endParaRPr lang="en-US"/>
          </a:p>
        </p:txBody>
      </p:sp>
      <p:graphicFrame>
        <p:nvGraphicFramePr>
          <p:cNvPr id="6" name="Text Placeholder 2">
            <a:extLst>
              <a:ext uri="{FF2B5EF4-FFF2-40B4-BE49-F238E27FC236}">
                <a16:creationId xmlns:a16="http://schemas.microsoft.com/office/drawing/2014/main" id="{7EA40CBA-9DB9-A53E-AEB9-A429B6AE71EC}"/>
              </a:ext>
            </a:extLst>
          </p:cNvPr>
          <p:cNvGraphicFramePr/>
          <p:nvPr>
            <p:extLst>
              <p:ext uri="{D42A27DB-BD31-4B8C-83A1-F6EECF244321}">
                <p14:modId xmlns:p14="http://schemas.microsoft.com/office/powerpoint/2010/main" val="3055065728"/>
              </p:ext>
            </p:extLst>
          </p:nvPr>
        </p:nvGraphicFramePr>
        <p:xfrm>
          <a:off x="456700" y="693420"/>
          <a:ext cx="8230600" cy="3804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14A729D-2AF6-DCBB-9FC1-350967503FDE}"/>
              </a:ext>
            </a:extLst>
          </p:cNvPr>
          <p:cNvSpPr txBox="1"/>
          <p:nvPr/>
        </p:nvSpPr>
        <p:spPr>
          <a:xfrm>
            <a:off x="8500533" y="4777436"/>
            <a:ext cx="516467" cy="369332"/>
          </a:xfrm>
          <a:prstGeom prst="rect">
            <a:avLst/>
          </a:prstGeom>
          <a:noFill/>
        </p:spPr>
        <p:txBody>
          <a:bodyPr wrap="square" rtlCol="0">
            <a:spAutoFit/>
          </a:bodyPr>
          <a:lstStyle/>
          <a:p>
            <a:r>
              <a:rPr lang="en-US"/>
              <a:t>13</a:t>
            </a:r>
          </a:p>
        </p:txBody>
      </p:sp>
    </p:spTree>
    <p:extLst>
      <p:ext uri="{BB962C8B-B14F-4D97-AF65-F5344CB8AC3E}">
        <p14:creationId xmlns:p14="http://schemas.microsoft.com/office/powerpoint/2010/main" val="4063194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AB244F-B658-B798-764D-B15B0CC21843}"/>
              </a:ext>
            </a:extLst>
          </p:cNvPr>
          <p:cNvSpPr>
            <a:spLocks noGrp="1"/>
          </p:cNvSpPr>
          <p:nvPr>
            <p:ph type="body" sz="quarter" idx="13"/>
          </p:nvPr>
        </p:nvSpPr>
        <p:spPr/>
        <p:txBody>
          <a:bodyPr/>
          <a:lstStyle/>
          <a:p>
            <a:pPr marL="342900" indent="-342900">
              <a:buAutoNum type="arabicPeriod"/>
            </a:pPr>
            <a:r>
              <a:rPr lang="en-US"/>
              <a:t>IFIP. (2023). </a:t>
            </a:r>
            <a:r>
              <a:rPr lang="en-US" i="1"/>
              <a:t>Global music report 2023</a:t>
            </a:r>
            <a:r>
              <a:rPr lang="en-US"/>
              <a:t>. https://</a:t>
            </a:r>
            <a:r>
              <a:rPr lang="en-US" err="1"/>
              <a:t>globalmusicreport.ifpi.org</a:t>
            </a:r>
            <a:endParaRPr lang="en-US"/>
          </a:p>
          <a:p>
            <a:pPr marL="342900" indent="-342900">
              <a:buAutoNum type="arabicPeriod"/>
            </a:pPr>
            <a:r>
              <a:rPr lang="en-US"/>
              <a:t>Spotify. (2024). </a:t>
            </a:r>
            <a:r>
              <a:rPr lang="en-US" i="1"/>
              <a:t>About </a:t>
            </a:r>
            <a:r>
              <a:rPr lang="en-US" i="1" err="1"/>
              <a:t>spotify</a:t>
            </a:r>
            <a:r>
              <a:rPr lang="en-US" i="1"/>
              <a:t>. </a:t>
            </a:r>
            <a:r>
              <a:rPr lang="en-US"/>
              <a:t>https://newsroom.spotify.com/company-info/</a:t>
            </a:r>
          </a:p>
          <a:p>
            <a:pPr marL="342900" indent="-342900">
              <a:buFont typeface="Arial"/>
              <a:buAutoNum type="arabicPeriod"/>
            </a:pPr>
            <a:r>
              <a:rPr lang="en-CA" sz="1800"/>
              <a:t>Sánchez-Moreno, D., González, A. B. G., Vicente, M. D. M., Batista, V. F. L., &amp; García, M. N. M. (2016). A collaborative filtering method for music recommendation using playing coefficients for artists and users. </a:t>
            </a:r>
            <a:r>
              <a:rPr lang="en-CA" sz="1800" i="1"/>
              <a:t>Expert Systems with Applications</a:t>
            </a:r>
            <a:r>
              <a:rPr lang="en-CA" sz="1800"/>
              <a:t>, </a:t>
            </a:r>
            <a:r>
              <a:rPr lang="en-CA" sz="1800" i="1"/>
              <a:t>66</a:t>
            </a:r>
            <a:r>
              <a:rPr lang="en-CA" sz="1800"/>
              <a:t>, 234-244.</a:t>
            </a:r>
          </a:p>
          <a:p>
            <a:pPr marL="0" indent="0">
              <a:buNone/>
            </a:pPr>
            <a:endParaRPr lang="en-US"/>
          </a:p>
        </p:txBody>
      </p:sp>
      <p:sp>
        <p:nvSpPr>
          <p:cNvPr id="4" name="Title 3">
            <a:extLst>
              <a:ext uri="{FF2B5EF4-FFF2-40B4-BE49-F238E27FC236}">
                <a16:creationId xmlns:a16="http://schemas.microsoft.com/office/drawing/2014/main" id="{068B0A4E-A2D7-2AC5-6395-69CC05A84F0E}"/>
              </a:ext>
            </a:extLst>
          </p:cNvPr>
          <p:cNvSpPr>
            <a:spLocks noGrp="1"/>
          </p:cNvSpPr>
          <p:nvPr>
            <p:ph type="title"/>
          </p:nvPr>
        </p:nvSpPr>
        <p:spPr/>
        <p:txBody>
          <a:bodyPr/>
          <a:lstStyle/>
          <a:p>
            <a:r>
              <a:rPr lang="en-US"/>
              <a:t>References</a:t>
            </a:r>
          </a:p>
        </p:txBody>
      </p:sp>
      <p:sp>
        <p:nvSpPr>
          <p:cNvPr id="6" name="Slide Number Placeholder 5">
            <a:extLst>
              <a:ext uri="{FF2B5EF4-FFF2-40B4-BE49-F238E27FC236}">
                <a16:creationId xmlns:a16="http://schemas.microsoft.com/office/drawing/2014/main" id="{B8061768-DAE0-DE19-6592-108C9D2E9C8F}"/>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2" name="TextBox 1">
            <a:extLst>
              <a:ext uri="{FF2B5EF4-FFF2-40B4-BE49-F238E27FC236}">
                <a16:creationId xmlns:a16="http://schemas.microsoft.com/office/drawing/2014/main" id="{34FB43C9-DE4C-CB26-1D27-078A96E88448}"/>
              </a:ext>
            </a:extLst>
          </p:cNvPr>
          <p:cNvSpPr txBox="1"/>
          <p:nvPr/>
        </p:nvSpPr>
        <p:spPr>
          <a:xfrm>
            <a:off x="8500534" y="4777436"/>
            <a:ext cx="575734" cy="369332"/>
          </a:xfrm>
          <a:prstGeom prst="rect">
            <a:avLst/>
          </a:prstGeom>
          <a:noFill/>
        </p:spPr>
        <p:txBody>
          <a:bodyPr wrap="square" rtlCol="0">
            <a:spAutoFit/>
          </a:bodyPr>
          <a:lstStyle/>
          <a:p>
            <a:r>
              <a:rPr lang="en-US"/>
              <a:t>14</a:t>
            </a:r>
          </a:p>
        </p:txBody>
      </p:sp>
    </p:spTree>
    <p:extLst>
      <p:ext uri="{BB962C8B-B14F-4D97-AF65-F5344CB8AC3E}">
        <p14:creationId xmlns:p14="http://schemas.microsoft.com/office/powerpoint/2010/main" val="96381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CA7AAB-4AB0-1D4E-BD87-C81930428125}"/>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Text Placeholder 2">
            <a:extLst>
              <a:ext uri="{FF2B5EF4-FFF2-40B4-BE49-F238E27FC236}">
                <a16:creationId xmlns:a16="http://schemas.microsoft.com/office/drawing/2014/main" id="{3EE6D901-E409-5B46-AF13-EFFE982AA72E}"/>
              </a:ext>
            </a:extLst>
          </p:cNvPr>
          <p:cNvSpPr>
            <a:spLocks noGrp="1"/>
          </p:cNvSpPr>
          <p:nvPr>
            <p:ph type="body" sz="quarter" idx="13"/>
          </p:nvPr>
        </p:nvSpPr>
        <p:spPr>
          <a:xfrm>
            <a:off x="459380" y="895546"/>
            <a:ext cx="8230243" cy="3611684"/>
          </a:xfrm>
        </p:spPr>
        <p:txBody>
          <a:bodyPr>
            <a:normAutofit fontScale="92500" lnSpcReduction="10000"/>
          </a:bodyPr>
          <a:lstStyle/>
          <a:p>
            <a:pPr marL="342900" indent="-342900">
              <a:spcAft>
                <a:spcPts val="2400"/>
              </a:spcAft>
              <a:buFont typeface="+mj-lt"/>
              <a:buAutoNum type="arabicPeriod"/>
            </a:pPr>
            <a:r>
              <a:rPr lang="en-US"/>
              <a:t>Introduction</a:t>
            </a:r>
          </a:p>
          <a:p>
            <a:pPr marL="342900" indent="-342900">
              <a:spcAft>
                <a:spcPts val="2400"/>
              </a:spcAft>
              <a:buFont typeface="+mj-lt"/>
              <a:buAutoNum type="arabicPeriod"/>
            </a:pPr>
            <a:r>
              <a:rPr lang="en-US"/>
              <a:t>Background </a:t>
            </a:r>
          </a:p>
          <a:p>
            <a:pPr marL="342900" indent="-342900">
              <a:spcAft>
                <a:spcPts val="2400"/>
              </a:spcAft>
              <a:buFont typeface="+mj-lt"/>
              <a:buAutoNum type="arabicPeriod"/>
            </a:pPr>
            <a:r>
              <a:rPr lang="en-US"/>
              <a:t>Methodology</a:t>
            </a:r>
          </a:p>
          <a:p>
            <a:pPr marL="342900" indent="-342900">
              <a:spcAft>
                <a:spcPts val="2400"/>
              </a:spcAft>
              <a:buFont typeface="+mj-lt"/>
              <a:buAutoNum type="arabicPeriod"/>
            </a:pPr>
            <a:r>
              <a:rPr lang="en-US"/>
              <a:t>Implementation</a:t>
            </a:r>
          </a:p>
          <a:p>
            <a:pPr marL="342900" indent="-342900">
              <a:spcAft>
                <a:spcPts val="2400"/>
              </a:spcAft>
              <a:buFont typeface="+mj-lt"/>
              <a:buAutoNum type="arabicPeriod"/>
            </a:pPr>
            <a:r>
              <a:rPr lang="en-US"/>
              <a:t>Results &amp; Evaluations </a:t>
            </a:r>
          </a:p>
          <a:p>
            <a:pPr marL="342900" indent="-342900">
              <a:spcAft>
                <a:spcPts val="2400"/>
              </a:spcAft>
              <a:buFont typeface="+mj-lt"/>
              <a:buAutoNum type="arabicPeriod"/>
            </a:pPr>
            <a:r>
              <a:rPr lang="en-US"/>
              <a:t>Conclusions </a:t>
            </a:r>
          </a:p>
          <a:p>
            <a:endParaRPr lang="en-US"/>
          </a:p>
        </p:txBody>
      </p:sp>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a:t>Outline</a:t>
            </a:r>
          </a:p>
        </p:txBody>
      </p:sp>
      <p:sp>
        <p:nvSpPr>
          <p:cNvPr id="7" name="TextBox 6">
            <a:extLst>
              <a:ext uri="{FF2B5EF4-FFF2-40B4-BE49-F238E27FC236}">
                <a16:creationId xmlns:a16="http://schemas.microsoft.com/office/drawing/2014/main" id="{38682A1E-E7F9-9EF1-624F-424175FE2A8C}"/>
              </a:ext>
            </a:extLst>
          </p:cNvPr>
          <p:cNvSpPr txBox="1"/>
          <p:nvPr/>
        </p:nvSpPr>
        <p:spPr>
          <a:xfrm>
            <a:off x="8661400" y="4729692"/>
            <a:ext cx="482600" cy="369332"/>
          </a:xfrm>
          <a:prstGeom prst="rect">
            <a:avLst/>
          </a:prstGeom>
          <a:noFill/>
        </p:spPr>
        <p:txBody>
          <a:bodyPr wrap="square">
            <a:spAutoFit/>
          </a:bodyPr>
          <a:lstStyle/>
          <a:p>
            <a:r>
              <a:rPr lang="en-US"/>
              <a:t>2</a:t>
            </a:r>
          </a:p>
        </p:txBody>
      </p:sp>
    </p:spTree>
    <p:extLst>
      <p:ext uri="{BB962C8B-B14F-4D97-AF65-F5344CB8AC3E}">
        <p14:creationId xmlns:p14="http://schemas.microsoft.com/office/powerpoint/2010/main" val="86899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E753CB-9667-924A-A1D3-6408A798F56A}"/>
              </a:ext>
            </a:extLst>
          </p:cNvPr>
          <p:cNvSpPr>
            <a:spLocks noGrp="1"/>
          </p:cNvSpPr>
          <p:nvPr>
            <p:ph type="body" sz="quarter" idx="13"/>
          </p:nvPr>
        </p:nvSpPr>
        <p:spPr>
          <a:xfrm>
            <a:off x="457200" y="876693"/>
            <a:ext cx="7190508" cy="4088712"/>
          </a:xfrm>
        </p:spPr>
        <p:txBody>
          <a:bodyPr vert="horz" lIns="81634" tIns="40817" rIns="81634" bIns="40817" rtlCol="0" anchor="t">
            <a:noAutofit/>
          </a:bodyPr>
          <a:lstStyle/>
          <a:p>
            <a:pPr marL="306070" indent="-306070">
              <a:spcAft>
                <a:spcPts val="1400"/>
              </a:spcAft>
            </a:pPr>
            <a:r>
              <a:rPr lang="en-US"/>
              <a:t>In 2022, 589 million people utilized paid music streaming subscription services</a:t>
            </a:r>
            <a:r>
              <a:rPr lang="en-US" baseline="30000"/>
              <a:t>1</a:t>
            </a:r>
            <a:r>
              <a:rPr lang="en-US"/>
              <a:t>  </a:t>
            </a:r>
          </a:p>
          <a:p>
            <a:pPr marL="306070" indent="-306070">
              <a:spcAft>
                <a:spcPts val="1400"/>
              </a:spcAft>
            </a:pPr>
            <a:r>
              <a:rPr lang="en-US"/>
              <a:t>Streaming services like Spotify posses over 100 million tracks available</a:t>
            </a:r>
            <a:r>
              <a:rPr lang="en-US" baseline="30000"/>
              <a:t>2</a:t>
            </a:r>
          </a:p>
          <a:p>
            <a:pPr marL="306070" indent="-306070">
              <a:spcAft>
                <a:spcPts val="1400"/>
              </a:spcAft>
            </a:pPr>
            <a:r>
              <a:rPr lang="en-CA"/>
              <a:t>Vast music selections on streaming platforms makes it challenging to discover new songs.</a:t>
            </a:r>
            <a:endParaRPr lang="en-US"/>
          </a:p>
          <a:p>
            <a:pPr marL="306070" indent="-306070">
              <a:spcAft>
                <a:spcPts val="1400"/>
              </a:spcAft>
            </a:pPr>
            <a:r>
              <a:rPr lang="en-CA"/>
              <a:t>Our project aims to create a content-based music recommendation system that leverages clustering techniques to identify similar tracks. By clustering tracks, cosine similarity can be computed within 1 specific cluster, enabling tailored song suggestions based on user preferences</a:t>
            </a:r>
          </a:p>
        </p:txBody>
      </p:sp>
      <p:sp>
        <p:nvSpPr>
          <p:cNvPr id="4" name="Title 3">
            <a:extLst>
              <a:ext uri="{FF2B5EF4-FFF2-40B4-BE49-F238E27FC236}">
                <a16:creationId xmlns:a16="http://schemas.microsoft.com/office/drawing/2014/main" id="{BB733D11-E23D-7144-9ABC-7600ABE1CB79}"/>
              </a:ext>
            </a:extLst>
          </p:cNvPr>
          <p:cNvSpPr>
            <a:spLocks noGrp="1"/>
          </p:cNvSpPr>
          <p:nvPr>
            <p:ph type="title"/>
          </p:nvPr>
        </p:nvSpPr>
        <p:spPr>
          <a:xfrm>
            <a:off x="457200" y="0"/>
            <a:ext cx="8469824" cy="555498"/>
          </a:xfrm>
        </p:spPr>
        <p:txBody>
          <a:bodyPr/>
          <a:lstStyle/>
          <a:p>
            <a:r>
              <a:rPr lang="en-US"/>
              <a:t>Introduction</a:t>
            </a:r>
          </a:p>
        </p:txBody>
      </p:sp>
      <p:pic>
        <p:nvPicPr>
          <p:cNvPr id="1028" name="Picture 4" descr="Spotify Logo PNG Transparent &amp; SVG Vector - Freebie Supply">
            <a:extLst>
              <a:ext uri="{FF2B5EF4-FFF2-40B4-BE49-F238E27FC236}">
                <a16:creationId xmlns:a16="http://schemas.microsoft.com/office/drawing/2014/main" id="{58ECCD34-6DB2-FB7A-C9F1-58F2AA894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6208" y="736643"/>
            <a:ext cx="1094232" cy="109423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C166CDC6-4CD7-D3A0-C38D-C5E1E1AC7E5A}"/>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a:extLst>
              <a:ext uri="{FF2B5EF4-FFF2-40B4-BE49-F238E27FC236}">
                <a16:creationId xmlns:a16="http://schemas.microsoft.com/office/drawing/2014/main" id="{60272DF9-A90C-777E-16A5-07B46A11075B}"/>
              </a:ext>
            </a:extLst>
          </p:cNvPr>
          <p:cNvSpPr txBox="1"/>
          <p:nvPr/>
        </p:nvSpPr>
        <p:spPr>
          <a:xfrm>
            <a:off x="8736348" y="4681948"/>
            <a:ext cx="274954" cy="369332"/>
          </a:xfrm>
          <a:prstGeom prst="rect">
            <a:avLst/>
          </a:prstGeom>
          <a:noFill/>
        </p:spPr>
        <p:txBody>
          <a:bodyPr wrap="square" rtlCol="0">
            <a:spAutoFit/>
          </a:bodyPr>
          <a:lstStyle/>
          <a:p>
            <a:r>
              <a:rPr lang="en-CA"/>
              <a:t>3</a:t>
            </a:r>
          </a:p>
        </p:txBody>
      </p:sp>
    </p:spTree>
    <p:extLst>
      <p:ext uri="{BB962C8B-B14F-4D97-AF65-F5344CB8AC3E}">
        <p14:creationId xmlns:p14="http://schemas.microsoft.com/office/powerpoint/2010/main" val="38797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9EEA7D-F77A-9448-9C03-15457E8CB991}"/>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Text Placeholder 2">
            <a:extLst>
              <a:ext uri="{FF2B5EF4-FFF2-40B4-BE49-F238E27FC236}">
                <a16:creationId xmlns:a16="http://schemas.microsoft.com/office/drawing/2014/main" id="{92C8A238-0162-3342-B30E-75F2522D4EC9}"/>
              </a:ext>
            </a:extLst>
          </p:cNvPr>
          <p:cNvSpPr>
            <a:spLocks noGrp="1"/>
          </p:cNvSpPr>
          <p:nvPr>
            <p:ph type="body" sz="quarter" idx="13"/>
          </p:nvPr>
        </p:nvSpPr>
        <p:spPr>
          <a:xfrm>
            <a:off x="459380" y="857839"/>
            <a:ext cx="8230243" cy="3696525"/>
          </a:xfrm>
        </p:spPr>
        <p:txBody>
          <a:bodyPr>
            <a:normAutofit fontScale="85000" lnSpcReduction="10000"/>
          </a:bodyPr>
          <a:lstStyle/>
          <a:p>
            <a:pPr>
              <a:spcAft>
                <a:spcPts val="2000"/>
              </a:spcAft>
            </a:pPr>
            <a:r>
              <a:rPr lang="en-US"/>
              <a:t>Implementing a recommendation system can significantly impact the music industry by increasing music streaming service engagement and user retention. It can provide exposure for artists to a broader audience and offer valuable insights into listener preferences and demographics, influencing future marketing.</a:t>
            </a:r>
          </a:p>
          <a:p>
            <a:pPr>
              <a:spcAft>
                <a:spcPts val="2000"/>
              </a:spcAft>
            </a:pPr>
            <a:r>
              <a:rPr lang="en-US"/>
              <a:t>The </a:t>
            </a:r>
            <a:r>
              <a:rPr lang="en-US" b="1"/>
              <a:t>Spotify_1Million_Tracks dataset </a:t>
            </a:r>
            <a:r>
              <a:rPr lang="en-US"/>
              <a:t>contains over 1 million tracks from 60 thousand artists, spanning a wide range of genres from 2000 to 2023. Its rich metadata serves as the foundation for building our recommendation system.</a:t>
            </a:r>
          </a:p>
          <a:p>
            <a:pPr>
              <a:spcAft>
                <a:spcPts val="2000"/>
              </a:spcAft>
            </a:pPr>
            <a:r>
              <a:rPr lang="en-US" b="1"/>
              <a:t>Cosine Similarity</a:t>
            </a:r>
            <a:r>
              <a:rPr lang="en-US"/>
              <a:t> will be utilized to measure the similarity between tracks. By calculating the cosine of the angle between two vectors representing tracks, our system can determine the degree of similarity, potentially enabling accurate recommendations.</a:t>
            </a:r>
          </a:p>
          <a:p>
            <a:pPr>
              <a:spcAft>
                <a:spcPts val="2000"/>
              </a:spcAft>
            </a:pPr>
            <a:r>
              <a:rPr lang="en-US" b="1" err="1"/>
              <a:t>KMeans</a:t>
            </a:r>
            <a:r>
              <a:rPr lang="en-US" b="1"/>
              <a:t> Clustering </a:t>
            </a:r>
            <a:r>
              <a:rPr lang="en-US"/>
              <a:t>will be employed to group similar tracks together based on their similar features, possibly improving our recommendation system.</a:t>
            </a:r>
          </a:p>
        </p:txBody>
      </p:sp>
      <p:sp>
        <p:nvSpPr>
          <p:cNvPr id="4" name="Title 3">
            <a:extLst>
              <a:ext uri="{FF2B5EF4-FFF2-40B4-BE49-F238E27FC236}">
                <a16:creationId xmlns:a16="http://schemas.microsoft.com/office/drawing/2014/main" id="{B8D2CD3E-AB7E-394E-8CE1-9831DDB4D0E1}"/>
              </a:ext>
            </a:extLst>
          </p:cNvPr>
          <p:cNvSpPr>
            <a:spLocks noGrp="1"/>
          </p:cNvSpPr>
          <p:nvPr>
            <p:ph type="title"/>
          </p:nvPr>
        </p:nvSpPr>
        <p:spPr>
          <a:xfrm>
            <a:off x="457199" y="0"/>
            <a:ext cx="8369085" cy="555498"/>
          </a:xfrm>
        </p:spPr>
        <p:txBody>
          <a:bodyPr/>
          <a:lstStyle/>
          <a:p>
            <a:r>
              <a:rPr lang="en-US"/>
              <a:t>Background</a:t>
            </a:r>
          </a:p>
        </p:txBody>
      </p:sp>
      <p:sp>
        <p:nvSpPr>
          <p:cNvPr id="5" name="TextBox 4">
            <a:extLst>
              <a:ext uri="{FF2B5EF4-FFF2-40B4-BE49-F238E27FC236}">
                <a16:creationId xmlns:a16="http://schemas.microsoft.com/office/drawing/2014/main" id="{6AA64DA4-5911-914A-ED56-110D0D6B4A49}"/>
              </a:ext>
            </a:extLst>
          </p:cNvPr>
          <p:cNvSpPr txBox="1"/>
          <p:nvPr/>
        </p:nvSpPr>
        <p:spPr>
          <a:xfrm>
            <a:off x="8686801" y="4777436"/>
            <a:ext cx="330199" cy="369332"/>
          </a:xfrm>
          <a:prstGeom prst="rect">
            <a:avLst/>
          </a:prstGeom>
          <a:noFill/>
        </p:spPr>
        <p:txBody>
          <a:bodyPr wrap="square" rtlCol="0">
            <a:spAutoFit/>
          </a:bodyPr>
          <a:lstStyle/>
          <a:p>
            <a:r>
              <a:rPr lang="en-US"/>
              <a:t>4</a:t>
            </a:r>
          </a:p>
        </p:txBody>
      </p:sp>
    </p:spTree>
    <p:extLst>
      <p:ext uri="{BB962C8B-B14F-4D97-AF65-F5344CB8AC3E}">
        <p14:creationId xmlns:p14="http://schemas.microsoft.com/office/powerpoint/2010/main" val="215006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88797A-9E06-1CBF-98D9-C9EE134470C9}"/>
              </a:ext>
            </a:extLst>
          </p:cNvPr>
          <p:cNvSpPr>
            <a:spLocks noGrp="1"/>
          </p:cNvSpPr>
          <p:nvPr>
            <p:ph type="body" sz="quarter" idx="13"/>
          </p:nvPr>
        </p:nvSpPr>
        <p:spPr>
          <a:xfrm>
            <a:off x="613148" y="2023490"/>
            <a:ext cx="3693919" cy="3027789"/>
          </a:xfrm>
        </p:spPr>
        <p:txBody>
          <a:bodyPr>
            <a:normAutofit fontScale="85000" lnSpcReduction="10000"/>
          </a:bodyPr>
          <a:lstStyle/>
          <a:p>
            <a:pPr>
              <a:spcAft>
                <a:spcPts val="1100"/>
              </a:spcAft>
            </a:pPr>
            <a:r>
              <a:rPr lang="en-US" sz="1700"/>
              <a:t>Data collected from Kaggle - </a:t>
            </a:r>
            <a:r>
              <a:rPr lang="en-US" sz="1700">
                <a:hlinkClick r:id="rId3"/>
              </a:rPr>
              <a:t>Spotify_1Million_Tracks</a:t>
            </a:r>
            <a:r>
              <a:rPr lang="en-US" sz="1700"/>
              <a:t> </a:t>
            </a:r>
          </a:p>
          <a:p>
            <a:pPr>
              <a:spcAft>
                <a:spcPts val="1100"/>
              </a:spcAft>
            </a:pPr>
            <a:r>
              <a:rPr lang="en-CA" sz="1800" b="1">
                <a:solidFill>
                  <a:srgbClr val="FF0000"/>
                </a:solidFill>
                <a:latin typeface="Arial" panose="020B0604020202020204" pitchFamily="34" charset="0"/>
                <a:cs typeface="Arial" panose="020B0604020202020204" pitchFamily="34" charset="0"/>
              </a:rPr>
              <a:t>1,159,764</a:t>
            </a:r>
            <a:r>
              <a:rPr lang="en-CA" sz="1800">
                <a:latin typeface="Arial" panose="020B0604020202020204" pitchFamily="34" charset="0"/>
                <a:cs typeface="Arial" panose="020B0604020202020204" pitchFamily="34" charset="0"/>
              </a:rPr>
              <a:t> rows x</a:t>
            </a:r>
            <a:r>
              <a:rPr lang="en-CA" sz="1800" b="1">
                <a:solidFill>
                  <a:srgbClr val="FF0000"/>
                </a:solidFill>
                <a:latin typeface="Arial" panose="020B0604020202020204" pitchFamily="34" charset="0"/>
                <a:cs typeface="Arial" panose="020B0604020202020204" pitchFamily="34" charset="0"/>
              </a:rPr>
              <a:t> 20 </a:t>
            </a:r>
            <a:r>
              <a:rPr lang="en-CA" sz="1800">
                <a:latin typeface="Arial" panose="020B0604020202020204" pitchFamily="34" charset="0"/>
                <a:cs typeface="Arial" panose="020B0604020202020204" pitchFamily="34" charset="0"/>
              </a:rPr>
              <a:t>columns</a:t>
            </a:r>
            <a:endParaRPr lang="en-US" sz="1700"/>
          </a:p>
          <a:p>
            <a:pPr>
              <a:spcAft>
                <a:spcPts val="1100"/>
              </a:spcAft>
            </a:pPr>
            <a:r>
              <a:rPr lang="en-US" sz="1700"/>
              <a:t>Missing value &amp; duplicate check</a:t>
            </a:r>
          </a:p>
          <a:p>
            <a:pPr>
              <a:spcAft>
                <a:spcPts val="1100"/>
              </a:spcAft>
            </a:pPr>
            <a:r>
              <a:rPr lang="en-US" sz="1700"/>
              <a:t>Removal of redundant columns </a:t>
            </a:r>
          </a:p>
          <a:p>
            <a:pPr>
              <a:spcAft>
                <a:spcPts val="1100"/>
              </a:spcAft>
            </a:pPr>
            <a:r>
              <a:rPr lang="en-US" sz="1700"/>
              <a:t>Descriptive statistics for continuous data to understand value ranges</a:t>
            </a:r>
          </a:p>
          <a:p>
            <a:pPr>
              <a:spcAft>
                <a:spcPts val="1100"/>
              </a:spcAft>
            </a:pPr>
            <a:r>
              <a:rPr lang="en-US" sz="1700"/>
              <a:t>Frequency visualizations for categorical data, histograms for continuous data </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4" name="Title 3">
            <a:extLst>
              <a:ext uri="{FF2B5EF4-FFF2-40B4-BE49-F238E27FC236}">
                <a16:creationId xmlns:a16="http://schemas.microsoft.com/office/drawing/2014/main" id="{3CA6D7F0-7E08-55FB-6EB3-4BF1BEB7A386}"/>
              </a:ext>
            </a:extLst>
          </p:cNvPr>
          <p:cNvSpPr>
            <a:spLocks noGrp="1"/>
          </p:cNvSpPr>
          <p:nvPr>
            <p:ph type="title"/>
          </p:nvPr>
        </p:nvSpPr>
        <p:spPr>
          <a:xfrm>
            <a:off x="-3330" y="116519"/>
            <a:ext cx="9134013" cy="438979"/>
          </a:xfrm>
        </p:spPr>
        <p:txBody>
          <a:bodyPr/>
          <a:lstStyle/>
          <a:p>
            <a:r>
              <a:rPr lang="en-US"/>
              <a:t>Methodology: Data Collection &amp; Exploratory Data Analysis  </a:t>
            </a:r>
          </a:p>
        </p:txBody>
      </p:sp>
      <p:pic>
        <p:nvPicPr>
          <p:cNvPr id="6" name="Picture 5" descr="A graph of a number of blue bars&#10;&#10;Description automatically generated with medium confidence">
            <a:extLst>
              <a:ext uri="{FF2B5EF4-FFF2-40B4-BE49-F238E27FC236}">
                <a16:creationId xmlns:a16="http://schemas.microsoft.com/office/drawing/2014/main" id="{9A494C6A-9955-3429-64A4-30E6E57AA115}"/>
              </a:ext>
            </a:extLst>
          </p:cNvPr>
          <p:cNvPicPr>
            <a:picLocks noChangeAspect="1"/>
          </p:cNvPicPr>
          <p:nvPr/>
        </p:nvPicPr>
        <p:blipFill>
          <a:blip r:embed="rId4"/>
          <a:stretch>
            <a:fillRect/>
          </a:stretch>
        </p:blipFill>
        <p:spPr>
          <a:xfrm>
            <a:off x="6405721" y="2170248"/>
            <a:ext cx="2684835" cy="2086995"/>
          </a:xfrm>
          <a:prstGeom prst="rect">
            <a:avLst/>
          </a:prstGeom>
        </p:spPr>
      </p:pic>
      <p:pic>
        <p:nvPicPr>
          <p:cNvPr id="9" name="Picture 8" descr="A graph of a danceability&#10;&#10;Description automatically generated with medium confidence">
            <a:extLst>
              <a:ext uri="{FF2B5EF4-FFF2-40B4-BE49-F238E27FC236}">
                <a16:creationId xmlns:a16="http://schemas.microsoft.com/office/drawing/2014/main" id="{2F40764F-FC5E-0372-18C4-3BAE79D371FF}"/>
              </a:ext>
            </a:extLst>
          </p:cNvPr>
          <p:cNvPicPr>
            <a:picLocks noChangeAspect="1"/>
          </p:cNvPicPr>
          <p:nvPr/>
        </p:nvPicPr>
        <p:blipFill>
          <a:blip r:embed="rId5"/>
          <a:stretch>
            <a:fillRect/>
          </a:stretch>
        </p:blipFill>
        <p:spPr>
          <a:xfrm>
            <a:off x="4307067" y="2345541"/>
            <a:ext cx="2019400" cy="1840230"/>
          </a:xfrm>
          <a:prstGeom prst="rect">
            <a:avLst/>
          </a:prstGeom>
        </p:spPr>
      </p:pic>
      <p:sp>
        <p:nvSpPr>
          <p:cNvPr id="10" name="TextBox 9">
            <a:extLst>
              <a:ext uri="{FF2B5EF4-FFF2-40B4-BE49-F238E27FC236}">
                <a16:creationId xmlns:a16="http://schemas.microsoft.com/office/drawing/2014/main" id="{BAE389E7-1404-F561-2348-6D09A2725C4B}"/>
              </a:ext>
            </a:extLst>
          </p:cNvPr>
          <p:cNvSpPr txBox="1"/>
          <p:nvPr/>
        </p:nvSpPr>
        <p:spPr>
          <a:xfrm>
            <a:off x="4386854" y="2053736"/>
            <a:ext cx="4598547" cy="2229317"/>
          </a:xfrm>
          <a:prstGeom prst="rect">
            <a:avLst/>
          </a:prstGeom>
          <a:noFill/>
          <a:ln w="28575">
            <a:solidFill>
              <a:schemeClr val="tx1"/>
            </a:solidFill>
          </a:ln>
        </p:spPr>
        <p:txBody>
          <a:bodyPr wrap="square" rtlCol="0">
            <a:spAutoFit/>
          </a:bodyPr>
          <a:lstStyle/>
          <a:p>
            <a:endParaRPr lang="en-US"/>
          </a:p>
        </p:txBody>
      </p:sp>
      <p:sp>
        <p:nvSpPr>
          <p:cNvPr id="5" name="TextBox 4">
            <a:extLst>
              <a:ext uri="{FF2B5EF4-FFF2-40B4-BE49-F238E27FC236}">
                <a16:creationId xmlns:a16="http://schemas.microsoft.com/office/drawing/2014/main" id="{8E443381-AC02-9A20-6BC4-CA2C29B109F3}"/>
              </a:ext>
            </a:extLst>
          </p:cNvPr>
          <p:cNvSpPr txBox="1"/>
          <p:nvPr/>
        </p:nvSpPr>
        <p:spPr>
          <a:xfrm>
            <a:off x="8736348" y="4681948"/>
            <a:ext cx="274954" cy="369332"/>
          </a:xfrm>
          <a:prstGeom prst="rect">
            <a:avLst/>
          </a:prstGeom>
          <a:noFill/>
        </p:spPr>
        <p:txBody>
          <a:bodyPr wrap="square" rtlCol="0">
            <a:spAutoFit/>
          </a:bodyPr>
          <a:lstStyle/>
          <a:p>
            <a:r>
              <a:rPr lang="en-CA"/>
              <a:t>5</a:t>
            </a:r>
          </a:p>
        </p:txBody>
      </p:sp>
      <p:pic>
        <p:nvPicPr>
          <p:cNvPr id="15" name="Picture 14" descr="A screenshot of a music score&#10;&#10;Description automatically generated">
            <a:extLst>
              <a:ext uri="{FF2B5EF4-FFF2-40B4-BE49-F238E27FC236}">
                <a16:creationId xmlns:a16="http://schemas.microsoft.com/office/drawing/2014/main" id="{F06602AA-A419-1DED-DEB7-BE15EDC92CAF}"/>
              </a:ext>
            </a:extLst>
          </p:cNvPr>
          <p:cNvPicPr>
            <a:picLocks noChangeAspect="1"/>
          </p:cNvPicPr>
          <p:nvPr/>
        </p:nvPicPr>
        <p:blipFill>
          <a:blip r:embed="rId6"/>
          <a:stretch>
            <a:fillRect/>
          </a:stretch>
        </p:blipFill>
        <p:spPr>
          <a:xfrm>
            <a:off x="827069" y="708420"/>
            <a:ext cx="4985936" cy="1224000"/>
          </a:xfrm>
          <a:prstGeom prst="rect">
            <a:avLst/>
          </a:prstGeom>
        </p:spPr>
      </p:pic>
      <p:pic>
        <p:nvPicPr>
          <p:cNvPr id="23" name="Picture 22" descr="A table with numbers and letters&#10;&#10;Description automatically generated">
            <a:extLst>
              <a:ext uri="{FF2B5EF4-FFF2-40B4-BE49-F238E27FC236}">
                <a16:creationId xmlns:a16="http://schemas.microsoft.com/office/drawing/2014/main" id="{0D85AD4C-7D41-56C1-F762-4B55A69C27DC}"/>
              </a:ext>
            </a:extLst>
          </p:cNvPr>
          <p:cNvPicPr>
            <a:picLocks noChangeAspect="1"/>
          </p:cNvPicPr>
          <p:nvPr/>
        </p:nvPicPr>
        <p:blipFill>
          <a:blip r:embed="rId7"/>
          <a:stretch>
            <a:fillRect/>
          </a:stretch>
        </p:blipFill>
        <p:spPr>
          <a:xfrm>
            <a:off x="5811475" y="720324"/>
            <a:ext cx="2505456" cy="1164336"/>
          </a:xfrm>
          <a:prstGeom prst="rect">
            <a:avLst/>
          </a:prstGeom>
        </p:spPr>
      </p:pic>
      <p:sp>
        <p:nvSpPr>
          <p:cNvPr id="24" name="Rectangle 23">
            <a:extLst>
              <a:ext uri="{FF2B5EF4-FFF2-40B4-BE49-F238E27FC236}">
                <a16:creationId xmlns:a16="http://schemas.microsoft.com/office/drawing/2014/main" id="{B0001FA9-FA08-CB4F-BEA0-94FB275F081D}"/>
              </a:ext>
            </a:extLst>
          </p:cNvPr>
          <p:cNvSpPr/>
          <p:nvPr/>
        </p:nvSpPr>
        <p:spPr>
          <a:xfrm>
            <a:off x="717774" y="708420"/>
            <a:ext cx="7737857" cy="12202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42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16B709-843B-3207-9F88-6A728002BB13}"/>
              </a:ext>
            </a:extLst>
          </p:cNvPr>
          <p:cNvSpPr>
            <a:spLocks noGrp="1"/>
          </p:cNvSpPr>
          <p:nvPr>
            <p:ph type="title"/>
          </p:nvPr>
        </p:nvSpPr>
        <p:spPr/>
        <p:txBody>
          <a:bodyPr/>
          <a:lstStyle/>
          <a:p>
            <a:r>
              <a:rPr lang="en-US"/>
              <a:t>Methodology: Exploratory Data Analysis </a:t>
            </a:r>
          </a:p>
        </p:txBody>
      </p:sp>
      <p:sp>
        <p:nvSpPr>
          <p:cNvPr id="5" name="Text Placeholder 2">
            <a:extLst>
              <a:ext uri="{FF2B5EF4-FFF2-40B4-BE49-F238E27FC236}">
                <a16:creationId xmlns:a16="http://schemas.microsoft.com/office/drawing/2014/main" id="{00D7104E-76CB-5524-AF37-424427A1FE49}"/>
              </a:ext>
            </a:extLst>
          </p:cNvPr>
          <p:cNvSpPr>
            <a:spLocks noGrp="1"/>
          </p:cNvSpPr>
          <p:nvPr>
            <p:ph type="body" sz="quarter" idx="13"/>
          </p:nvPr>
        </p:nvSpPr>
        <p:spPr>
          <a:xfrm>
            <a:off x="5192942" y="708487"/>
            <a:ext cx="3175359" cy="3631328"/>
          </a:xfrm>
        </p:spPr>
        <p:txBody>
          <a:bodyPr>
            <a:normAutofit/>
          </a:bodyPr>
          <a:lstStyle/>
          <a:p>
            <a:pPr>
              <a:spcAft>
                <a:spcPts val="1400"/>
              </a:spcAft>
            </a:pPr>
            <a:r>
              <a:rPr lang="en-US"/>
              <a:t>Correlation Analysis for continuous data </a:t>
            </a:r>
          </a:p>
          <a:p>
            <a:pPr>
              <a:spcAft>
                <a:spcPts val="1400"/>
              </a:spcAft>
            </a:pPr>
            <a:r>
              <a:rPr lang="en-US"/>
              <a:t>Track popularity analysis: avg. popularity by year, avg. popularity by top 25 genres, etc. </a:t>
            </a:r>
          </a:p>
          <a:p>
            <a:pPr>
              <a:spcAft>
                <a:spcPts val="1400"/>
              </a:spcAft>
            </a:pPr>
            <a:r>
              <a:rPr lang="en-US"/>
              <a:t>Boxplots used to detect outliers</a:t>
            </a:r>
          </a:p>
          <a:p>
            <a:pPr marL="0" indent="0">
              <a:buNone/>
            </a:pPr>
            <a:endParaRPr lang="en-US"/>
          </a:p>
          <a:p>
            <a:endParaRPr lang="en-US"/>
          </a:p>
          <a:p>
            <a:endParaRPr lang="en-US"/>
          </a:p>
          <a:p>
            <a:endParaRPr lang="en-US"/>
          </a:p>
          <a:p>
            <a:endParaRPr lang="en-US"/>
          </a:p>
          <a:p>
            <a:endParaRPr lang="en-US"/>
          </a:p>
          <a:p>
            <a:endParaRPr lang="en-US"/>
          </a:p>
          <a:p>
            <a:endParaRPr lang="en-US"/>
          </a:p>
          <a:p>
            <a:endParaRPr lang="en-US"/>
          </a:p>
        </p:txBody>
      </p:sp>
      <p:pic>
        <p:nvPicPr>
          <p:cNvPr id="6" name="Picture 5" descr="A colorful squares with white text&#10;&#10;Description automatically generated with medium confidence">
            <a:extLst>
              <a:ext uri="{FF2B5EF4-FFF2-40B4-BE49-F238E27FC236}">
                <a16:creationId xmlns:a16="http://schemas.microsoft.com/office/drawing/2014/main" id="{319D4676-E21C-413F-D4CD-E6CAB3B2251D}"/>
              </a:ext>
            </a:extLst>
          </p:cNvPr>
          <p:cNvPicPr>
            <a:picLocks noChangeAspect="1"/>
          </p:cNvPicPr>
          <p:nvPr/>
        </p:nvPicPr>
        <p:blipFill>
          <a:blip r:embed="rId3"/>
          <a:stretch>
            <a:fillRect/>
          </a:stretch>
        </p:blipFill>
        <p:spPr>
          <a:xfrm>
            <a:off x="457200" y="708487"/>
            <a:ext cx="4422638" cy="2251992"/>
          </a:xfrm>
          <a:prstGeom prst="rect">
            <a:avLst/>
          </a:prstGeom>
          <a:ln w="28575">
            <a:solidFill>
              <a:schemeClr val="tx1"/>
            </a:solidFill>
          </a:ln>
        </p:spPr>
      </p:pic>
      <p:pic>
        <p:nvPicPr>
          <p:cNvPr id="8" name="Picture 7" descr="A graph of blue bars with white text&#10;&#10;Description automatically generated">
            <a:extLst>
              <a:ext uri="{FF2B5EF4-FFF2-40B4-BE49-F238E27FC236}">
                <a16:creationId xmlns:a16="http://schemas.microsoft.com/office/drawing/2014/main" id="{E98F6D08-0B87-2CB5-0A98-ADC808B92D27}"/>
              </a:ext>
            </a:extLst>
          </p:cNvPr>
          <p:cNvPicPr>
            <a:picLocks noChangeAspect="1"/>
          </p:cNvPicPr>
          <p:nvPr/>
        </p:nvPicPr>
        <p:blipFill>
          <a:blip r:embed="rId4"/>
          <a:stretch>
            <a:fillRect/>
          </a:stretch>
        </p:blipFill>
        <p:spPr>
          <a:xfrm>
            <a:off x="457200" y="3076333"/>
            <a:ext cx="3596286" cy="1974947"/>
          </a:xfrm>
          <a:prstGeom prst="rect">
            <a:avLst/>
          </a:prstGeom>
          <a:ln w="28575">
            <a:solidFill>
              <a:schemeClr val="tx1"/>
            </a:solidFill>
          </a:ln>
        </p:spPr>
      </p:pic>
      <p:sp>
        <p:nvSpPr>
          <p:cNvPr id="7" name="Slide Number Placeholder 6">
            <a:extLst>
              <a:ext uri="{FF2B5EF4-FFF2-40B4-BE49-F238E27FC236}">
                <a16:creationId xmlns:a16="http://schemas.microsoft.com/office/drawing/2014/main" id="{27A270A2-F0D1-FB51-A733-040E268E710E}"/>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2" name="TextBox 1">
            <a:extLst>
              <a:ext uri="{FF2B5EF4-FFF2-40B4-BE49-F238E27FC236}">
                <a16:creationId xmlns:a16="http://schemas.microsoft.com/office/drawing/2014/main" id="{F90BC809-97F6-6FC5-81D2-A21214DA4309}"/>
              </a:ext>
            </a:extLst>
          </p:cNvPr>
          <p:cNvSpPr txBox="1"/>
          <p:nvPr/>
        </p:nvSpPr>
        <p:spPr>
          <a:xfrm>
            <a:off x="8736348" y="4681948"/>
            <a:ext cx="274954" cy="369332"/>
          </a:xfrm>
          <a:prstGeom prst="rect">
            <a:avLst/>
          </a:prstGeom>
          <a:noFill/>
        </p:spPr>
        <p:txBody>
          <a:bodyPr wrap="square" rtlCol="0">
            <a:spAutoFit/>
          </a:bodyPr>
          <a:lstStyle/>
          <a:p>
            <a:r>
              <a:rPr lang="en-CA"/>
              <a:t>6</a:t>
            </a:r>
          </a:p>
        </p:txBody>
      </p:sp>
    </p:spTree>
    <p:extLst>
      <p:ext uri="{BB962C8B-B14F-4D97-AF65-F5344CB8AC3E}">
        <p14:creationId xmlns:p14="http://schemas.microsoft.com/office/powerpoint/2010/main" val="51136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rrow: Down 54">
            <a:extLst>
              <a:ext uri="{FF2B5EF4-FFF2-40B4-BE49-F238E27FC236}">
                <a16:creationId xmlns:a16="http://schemas.microsoft.com/office/drawing/2014/main" id="{3298E2B3-CB17-B529-390D-5F543231C4A7}"/>
              </a:ext>
            </a:extLst>
          </p:cNvPr>
          <p:cNvSpPr/>
          <p:nvPr/>
        </p:nvSpPr>
        <p:spPr>
          <a:xfrm>
            <a:off x="7654565" y="2588541"/>
            <a:ext cx="235330" cy="467438"/>
          </a:xfrm>
          <a:prstGeom prst="downArrow">
            <a:avLst/>
          </a:prstGeom>
          <a:solidFill>
            <a:schemeClr val="tx2">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Arrow: Bent-Up 53">
            <a:extLst>
              <a:ext uri="{FF2B5EF4-FFF2-40B4-BE49-F238E27FC236}">
                <a16:creationId xmlns:a16="http://schemas.microsoft.com/office/drawing/2014/main" id="{644FF868-14BB-E0CF-EE1E-07CC4FDD5E4D}"/>
              </a:ext>
            </a:extLst>
          </p:cNvPr>
          <p:cNvSpPr/>
          <p:nvPr/>
        </p:nvSpPr>
        <p:spPr>
          <a:xfrm>
            <a:off x="5372694" y="2588541"/>
            <a:ext cx="758297" cy="1644788"/>
          </a:xfrm>
          <a:prstGeom prst="bentUpArrow">
            <a:avLst/>
          </a:prstGeom>
          <a:solidFill>
            <a:schemeClr val="tx2">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Arrow: Right 51">
            <a:extLst>
              <a:ext uri="{FF2B5EF4-FFF2-40B4-BE49-F238E27FC236}">
                <a16:creationId xmlns:a16="http://schemas.microsoft.com/office/drawing/2014/main" id="{6557B62D-F239-7E64-FFBA-3371757B2CDA}"/>
              </a:ext>
            </a:extLst>
          </p:cNvPr>
          <p:cNvSpPr/>
          <p:nvPr/>
        </p:nvSpPr>
        <p:spPr>
          <a:xfrm>
            <a:off x="5385673" y="2017335"/>
            <a:ext cx="317544" cy="331680"/>
          </a:xfrm>
          <a:prstGeom prst="rightArrow">
            <a:avLst/>
          </a:prstGeom>
          <a:solidFill>
            <a:schemeClr val="tx2">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Arrow: Right 50">
            <a:extLst>
              <a:ext uri="{FF2B5EF4-FFF2-40B4-BE49-F238E27FC236}">
                <a16:creationId xmlns:a16="http://schemas.microsoft.com/office/drawing/2014/main" id="{8B22E617-5BF8-4A01-2B3C-9CB6D3EAAF9C}"/>
              </a:ext>
            </a:extLst>
          </p:cNvPr>
          <p:cNvSpPr/>
          <p:nvPr/>
        </p:nvSpPr>
        <p:spPr>
          <a:xfrm>
            <a:off x="2902855" y="3980868"/>
            <a:ext cx="520198" cy="308328"/>
          </a:xfrm>
          <a:prstGeom prst="rightArrow">
            <a:avLst/>
          </a:prstGeom>
          <a:solidFill>
            <a:schemeClr val="tx2">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Arrow: Right 49">
            <a:extLst>
              <a:ext uri="{FF2B5EF4-FFF2-40B4-BE49-F238E27FC236}">
                <a16:creationId xmlns:a16="http://schemas.microsoft.com/office/drawing/2014/main" id="{E5FB56D6-767C-D05A-97A8-03030AFB4C82}"/>
              </a:ext>
            </a:extLst>
          </p:cNvPr>
          <p:cNvSpPr/>
          <p:nvPr/>
        </p:nvSpPr>
        <p:spPr>
          <a:xfrm>
            <a:off x="2889877" y="2017335"/>
            <a:ext cx="520198" cy="330565"/>
          </a:xfrm>
          <a:prstGeom prst="rightArrow">
            <a:avLst/>
          </a:prstGeom>
          <a:solidFill>
            <a:schemeClr val="tx2">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Slide Number Placeholder 1">
            <a:extLst>
              <a:ext uri="{FF2B5EF4-FFF2-40B4-BE49-F238E27FC236}">
                <a16:creationId xmlns:a16="http://schemas.microsoft.com/office/drawing/2014/main" id="{A21C6153-5316-D47F-881B-20E207DB3CEC}"/>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4" name="Title 3">
            <a:extLst>
              <a:ext uri="{FF2B5EF4-FFF2-40B4-BE49-F238E27FC236}">
                <a16:creationId xmlns:a16="http://schemas.microsoft.com/office/drawing/2014/main" id="{4816B709-843B-3207-9F88-6A728002BB13}"/>
              </a:ext>
            </a:extLst>
          </p:cNvPr>
          <p:cNvSpPr>
            <a:spLocks noGrp="1"/>
          </p:cNvSpPr>
          <p:nvPr>
            <p:ph type="title"/>
          </p:nvPr>
        </p:nvSpPr>
        <p:spPr/>
        <p:txBody>
          <a:bodyPr/>
          <a:lstStyle/>
          <a:p>
            <a:r>
              <a:rPr lang="en-US"/>
              <a:t>Implementation: High Level</a:t>
            </a:r>
          </a:p>
        </p:txBody>
      </p:sp>
      <p:sp>
        <p:nvSpPr>
          <p:cNvPr id="29" name="TextBox 28">
            <a:extLst>
              <a:ext uri="{FF2B5EF4-FFF2-40B4-BE49-F238E27FC236}">
                <a16:creationId xmlns:a16="http://schemas.microsoft.com/office/drawing/2014/main" id="{E26BAE9C-176A-FBC9-25AB-845208514774}"/>
              </a:ext>
            </a:extLst>
          </p:cNvPr>
          <p:cNvSpPr txBox="1"/>
          <p:nvPr/>
        </p:nvSpPr>
        <p:spPr>
          <a:xfrm>
            <a:off x="407060" y="781715"/>
            <a:ext cx="7508449" cy="369332"/>
          </a:xfrm>
          <a:prstGeom prst="rect">
            <a:avLst/>
          </a:prstGeom>
          <a:noFill/>
        </p:spPr>
        <p:txBody>
          <a:bodyPr wrap="square" rtlCol="0">
            <a:spAutoFit/>
          </a:bodyPr>
          <a:lstStyle/>
          <a:p>
            <a:r>
              <a:rPr lang="en-CA"/>
              <a:t>Cosign Similarity Implementation </a:t>
            </a:r>
            <a:r>
              <a:rPr lang="en-CA">
                <a:solidFill>
                  <a:schemeClr val="tx2">
                    <a:lumMod val="60000"/>
                    <a:lumOff val="40000"/>
                  </a:schemeClr>
                </a:solidFill>
              </a:rPr>
              <a:t>with </a:t>
            </a:r>
            <a:r>
              <a:rPr lang="en-CA" err="1">
                <a:solidFill>
                  <a:schemeClr val="tx2">
                    <a:lumMod val="60000"/>
                    <a:lumOff val="40000"/>
                  </a:schemeClr>
                </a:solidFill>
              </a:rPr>
              <a:t>KMeans</a:t>
            </a:r>
            <a:r>
              <a:rPr lang="en-CA">
                <a:solidFill>
                  <a:schemeClr val="tx2">
                    <a:lumMod val="60000"/>
                    <a:lumOff val="40000"/>
                  </a:schemeClr>
                </a:solidFill>
              </a:rPr>
              <a:t> Clustering</a:t>
            </a:r>
          </a:p>
        </p:txBody>
      </p:sp>
      <p:sp>
        <p:nvSpPr>
          <p:cNvPr id="41" name="Flowchart: Alternate Process 40">
            <a:extLst>
              <a:ext uri="{FF2B5EF4-FFF2-40B4-BE49-F238E27FC236}">
                <a16:creationId xmlns:a16="http://schemas.microsoft.com/office/drawing/2014/main" id="{D1B68BA0-0D7E-8A1B-1AD3-378E86EA5256}"/>
              </a:ext>
            </a:extLst>
          </p:cNvPr>
          <p:cNvSpPr/>
          <p:nvPr/>
        </p:nvSpPr>
        <p:spPr>
          <a:xfrm>
            <a:off x="407060" y="1348032"/>
            <a:ext cx="2482817" cy="1819373"/>
          </a:xfrm>
          <a:prstGeom prst="flowChartAlternateProcess">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spcAft>
                <a:spcPts val="600"/>
              </a:spcAft>
            </a:pPr>
            <a:r>
              <a:rPr lang="en-CA" sz="1400"/>
              <a:t>Pre-process Spotify Data</a:t>
            </a:r>
          </a:p>
          <a:p>
            <a:pPr marL="171450" indent="-171450">
              <a:buFont typeface="Arial" panose="020B0604020202020204" pitchFamily="34" charset="0"/>
              <a:buChar char="•"/>
            </a:pPr>
            <a:r>
              <a:rPr lang="en-CA" sz="1200">
                <a:solidFill>
                  <a:srgbClr val="C00000"/>
                </a:solidFill>
              </a:rPr>
              <a:t>Vectorize</a:t>
            </a:r>
            <a:r>
              <a:rPr lang="en-CA" sz="1200"/>
              <a:t>: Bin popularity; Scale numerical features; Encode genre</a:t>
            </a:r>
          </a:p>
          <a:p>
            <a:pPr marL="171450" indent="-171450">
              <a:buFont typeface="Arial" panose="020B0604020202020204" pitchFamily="34" charset="0"/>
              <a:buChar char="•"/>
            </a:pPr>
            <a:r>
              <a:rPr lang="en-CA" sz="1200">
                <a:solidFill>
                  <a:srgbClr val="0070C0"/>
                </a:solidFill>
              </a:rPr>
              <a:t>Cluster: Train a cluster model; Assign clusters</a:t>
            </a:r>
          </a:p>
          <a:p>
            <a:pPr marL="171450" indent="-171450">
              <a:buFont typeface="Arial" panose="020B0604020202020204" pitchFamily="34" charset="0"/>
              <a:buChar char="•"/>
            </a:pPr>
            <a:r>
              <a:rPr lang="en-CA" sz="1200"/>
              <a:t>Pickle dataset</a:t>
            </a:r>
          </a:p>
        </p:txBody>
      </p:sp>
      <p:sp>
        <p:nvSpPr>
          <p:cNvPr id="42" name="Flowchart: Alternate Process 41">
            <a:extLst>
              <a:ext uri="{FF2B5EF4-FFF2-40B4-BE49-F238E27FC236}">
                <a16:creationId xmlns:a16="http://schemas.microsoft.com/office/drawing/2014/main" id="{60B0B096-1F27-83BD-F652-EF5967B31F0F}"/>
              </a:ext>
            </a:extLst>
          </p:cNvPr>
          <p:cNvSpPr/>
          <p:nvPr/>
        </p:nvSpPr>
        <p:spPr>
          <a:xfrm>
            <a:off x="457200" y="3431632"/>
            <a:ext cx="2432678" cy="1418588"/>
          </a:xfrm>
          <a:prstGeom prst="flowChartAlternateProcess">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spcAft>
                <a:spcPts val="600"/>
              </a:spcAft>
            </a:pPr>
            <a:r>
              <a:rPr lang="en-US" sz="1400"/>
              <a:t>Get features for a </a:t>
            </a:r>
            <a:r>
              <a:rPr lang="en-CA" sz="1400"/>
              <a:t>Track</a:t>
            </a:r>
          </a:p>
          <a:p>
            <a:pPr marL="171450" indent="-171450">
              <a:buFont typeface="Arial" panose="020B0604020202020204" pitchFamily="34" charset="0"/>
              <a:buChar char="•"/>
            </a:pPr>
            <a:r>
              <a:rPr lang="en-US" sz="1200"/>
              <a:t>Select a track from a Spotify playlist</a:t>
            </a:r>
          </a:p>
          <a:p>
            <a:pPr marL="171450" indent="-171450">
              <a:buFont typeface="Arial" panose="020B0604020202020204" pitchFamily="34" charset="0"/>
              <a:buChar char="•"/>
            </a:pPr>
            <a:r>
              <a:rPr lang="en-US" sz="1200"/>
              <a:t>Extract the same Spotify Data features</a:t>
            </a:r>
          </a:p>
        </p:txBody>
      </p:sp>
      <p:sp>
        <p:nvSpPr>
          <p:cNvPr id="44" name="Flowchart: Process 43">
            <a:extLst>
              <a:ext uri="{FF2B5EF4-FFF2-40B4-BE49-F238E27FC236}">
                <a16:creationId xmlns:a16="http://schemas.microsoft.com/office/drawing/2014/main" id="{01079529-F250-1286-3D4F-1FD12106CB04}"/>
              </a:ext>
            </a:extLst>
          </p:cNvPr>
          <p:cNvSpPr/>
          <p:nvPr/>
        </p:nvSpPr>
        <p:spPr>
          <a:xfrm>
            <a:off x="3423053" y="1550811"/>
            <a:ext cx="1949641" cy="1166487"/>
          </a:xfrm>
          <a:prstGeom prst="flowChartProcess">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spcAft>
                <a:spcPts val="600"/>
              </a:spcAft>
            </a:pPr>
            <a:r>
              <a:rPr lang="en-CA" sz="1400"/>
              <a:t>Prepare Spotify Data</a:t>
            </a:r>
          </a:p>
          <a:p>
            <a:pPr marL="171450" indent="-171450">
              <a:buFont typeface="Arial" panose="020B0604020202020204" pitchFamily="34" charset="0"/>
              <a:buChar char="•"/>
            </a:pPr>
            <a:r>
              <a:rPr lang="en-CA" sz="1200"/>
              <a:t>Unpickle</a:t>
            </a:r>
          </a:p>
          <a:p>
            <a:pPr marL="171450" indent="-171450">
              <a:buFont typeface="Arial" panose="020B0604020202020204" pitchFamily="34" charset="0"/>
              <a:buChar char="•"/>
            </a:pPr>
            <a:r>
              <a:rPr lang="en-CA" sz="1200">
                <a:solidFill>
                  <a:srgbClr val="0070C0"/>
                </a:solidFill>
              </a:rPr>
              <a:t>Filter for predicted cluster</a:t>
            </a:r>
            <a:endParaRPr lang="en-CA" sz="1200"/>
          </a:p>
        </p:txBody>
      </p:sp>
      <p:sp>
        <p:nvSpPr>
          <p:cNvPr id="45" name="Flowchart: Process 44">
            <a:extLst>
              <a:ext uri="{FF2B5EF4-FFF2-40B4-BE49-F238E27FC236}">
                <a16:creationId xmlns:a16="http://schemas.microsoft.com/office/drawing/2014/main" id="{D739AF90-29B3-5BF4-3BDA-A5D540BB633C}"/>
              </a:ext>
            </a:extLst>
          </p:cNvPr>
          <p:cNvSpPr/>
          <p:nvPr/>
        </p:nvSpPr>
        <p:spPr>
          <a:xfrm>
            <a:off x="3423053" y="3577341"/>
            <a:ext cx="1949641" cy="1042724"/>
          </a:xfrm>
          <a:prstGeom prst="flowChartProcess">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spcAft>
                <a:spcPts val="600"/>
              </a:spcAft>
            </a:pPr>
            <a:r>
              <a:rPr lang="en-CA" sz="1400"/>
              <a:t>Prepare Track Data</a:t>
            </a:r>
          </a:p>
          <a:p>
            <a:pPr marL="171450" indent="-171450">
              <a:buFont typeface="Arial" panose="020B0604020202020204" pitchFamily="34" charset="0"/>
              <a:buChar char="•"/>
            </a:pPr>
            <a:r>
              <a:rPr lang="en-CA" sz="1200">
                <a:solidFill>
                  <a:srgbClr val="C00000"/>
                </a:solidFill>
              </a:rPr>
              <a:t>Vectorize</a:t>
            </a:r>
          </a:p>
          <a:p>
            <a:pPr marL="171450" indent="-171450">
              <a:buFont typeface="Arial" panose="020B0604020202020204" pitchFamily="34" charset="0"/>
              <a:buChar char="•"/>
            </a:pPr>
            <a:r>
              <a:rPr lang="en-CA" sz="1200">
                <a:solidFill>
                  <a:srgbClr val="0070C0"/>
                </a:solidFill>
              </a:rPr>
              <a:t>Predict a cluster</a:t>
            </a:r>
          </a:p>
        </p:txBody>
      </p:sp>
      <p:sp>
        <p:nvSpPr>
          <p:cNvPr id="46" name="Flowchart: Connector 45">
            <a:extLst>
              <a:ext uri="{FF2B5EF4-FFF2-40B4-BE49-F238E27FC236}">
                <a16:creationId xmlns:a16="http://schemas.microsoft.com/office/drawing/2014/main" id="{8EE3742B-E551-DC86-CB73-5323DECA6548}"/>
              </a:ext>
            </a:extLst>
          </p:cNvPr>
          <p:cNvSpPr/>
          <p:nvPr/>
        </p:nvSpPr>
        <p:spPr>
          <a:xfrm>
            <a:off x="6654881" y="3055979"/>
            <a:ext cx="2205192" cy="1042724"/>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400"/>
              <a:t>Display Recommended Tracks</a:t>
            </a:r>
          </a:p>
        </p:txBody>
      </p:sp>
      <p:sp>
        <p:nvSpPr>
          <p:cNvPr id="47" name="Flowchart: Process 46">
            <a:extLst>
              <a:ext uri="{FF2B5EF4-FFF2-40B4-BE49-F238E27FC236}">
                <a16:creationId xmlns:a16="http://schemas.microsoft.com/office/drawing/2014/main" id="{32F3B9BE-B997-1A1F-901D-D861F4DD4047}"/>
              </a:ext>
            </a:extLst>
          </p:cNvPr>
          <p:cNvSpPr/>
          <p:nvPr/>
        </p:nvSpPr>
        <p:spPr>
          <a:xfrm>
            <a:off x="5716196" y="1552249"/>
            <a:ext cx="2822815" cy="1002711"/>
          </a:xfrm>
          <a:prstGeom prst="flowChartProcess">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spcAft>
                <a:spcPts val="600"/>
              </a:spcAft>
            </a:pPr>
            <a:r>
              <a:rPr lang="en-CA" sz="1400" dirty="0"/>
              <a:t>Calculate Recommendations</a:t>
            </a:r>
          </a:p>
          <a:p>
            <a:pPr marL="171450" indent="-171450">
              <a:buFont typeface="Arial" panose="020B0604020202020204" pitchFamily="34" charset="0"/>
              <a:buChar char="•"/>
            </a:pPr>
            <a:r>
              <a:rPr lang="en-CA" sz="1200" dirty="0">
                <a:solidFill>
                  <a:srgbClr val="C00000"/>
                </a:solidFill>
              </a:rPr>
              <a:t>Calculate Cosine Similarities</a:t>
            </a:r>
          </a:p>
          <a:p>
            <a:pPr marL="171450" indent="-171450">
              <a:buFont typeface="Arial" panose="020B0604020202020204" pitchFamily="34" charset="0"/>
              <a:buChar char="•"/>
            </a:pPr>
            <a:r>
              <a:rPr lang="en-CA" sz="1200" dirty="0"/>
              <a:t>Extract the 10 most similar tracks</a:t>
            </a:r>
          </a:p>
        </p:txBody>
      </p:sp>
      <p:sp>
        <p:nvSpPr>
          <p:cNvPr id="3" name="TextBox 2">
            <a:extLst>
              <a:ext uri="{FF2B5EF4-FFF2-40B4-BE49-F238E27FC236}">
                <a16:creationId xmlns:a16="http://schemas.microsoft.com/office/drawing/2014/main" id="{D7BEC5D3-5ED3-4445-D497-F802AB386BB6}"/>
              </a:ext>
            </a:extLst>
          </p:cNvPr>
          <p:cNvSpPr txBox="1"/>
          <p:nvPr/>
        </p:nvSpPr>
        <p:spPr>
          <a:xfrm>
            <a:off x="8686800" y="4665554"/>
            <a:ext cx="457200" cy="369332"/>
          </a:xfrm>
          <a:prstGeom prst="rect">
            <a:avLst/>
          </a:prstGeom>
          <a:noFill/>
        </p:spPr>
        <p:txBody>
          <a:bodyPr wrap="square" rtlCol="0">
            <a:spAutoFit/>
          </a:bodyPr>
          <a:lstStyle/>
          <a:p>
            <a:r>
              <a:rPr lang="en-US"/>
              <a:t>7</a:t>
            </a:r>
          </a:p>
        </p:txBody>
      </p:sp>
    </p:spTree>
    <p:extLst>
      <p:ext uri="{BB962C8B-B14F-4D97-AF65-F5344CB8AC3E}">
        <p14:creationId xmlns:p14="http://schemas.microsoft.com/office/powerpoint/2010/main" val="283945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49C28C-D2C9-BB44-59BA-F2FCF7CACF70}"/>
              </a:ext>
            </a:extLst>
          </p:cNvPr>
          <p:cNvSpPr>
            <a:spLocks noGrp="1"/>
          </p:cNvSpPr>
          <p:nvPr>
            <p:ph type="body" sz="quarter" idx="13"/>
          </p:nvPr>
        </p:nvSpPr>
        <p:spPr>
          <a:xfrm>
            <a:off x="108558" y="655773"/>
            <a:ext cx="8224585" cy="4219254"/>
          </a:xfrm>
        </p:spPr>
        <p:txBody>
          <a:bodyPr vert="horz" lIns="81634" tIns="40817" rIns="81634" bIns="40817" rtlCol="0" anchor="t">
            <a:normAutofit/>
          </a:bodyPr>
          <a:lstStyle/>
          <a:p>
            <a:pPr marL="306070" indent="-306070"/>
            <a:r>
              <a:rPr lang="en-US" b="1"/>
              <a:t>Genre Encoding:</a:t>
            </a:r>
            <a:r>
              <a:rPr lang="en-US"/>
              <a:t> Create dummy variables out of the track genres.</a:t>
            </a:r>
          </a:p>
          <a:p>
            <a:pPr marL="0" indent="0">
              <a:buNone/>
            </a:pPr>
            <a:endParaRPr lang="en-US"/>
          </a:p>
          <a:p>
            <a:pPr marL="0" indent="0">
              <a:buNone/>
            </a:pPr>
            <a:endParaRPr lang="en-US"/>
          </a:p>
          <a:p>
            <a:pPr marL="0" indent="0">
              <a:buNone/>
            </a:pPr>
            <a:endParaRPr lang="en-US"/>
          </a:p>
          <a:p>
            <a:pPr marL="0" indent="0">
              <a:buNone/>
            </a:pPr>
            <a:endParaRPr lang="en-US"/>
          </a:p>
          <a:p>
            <a:pPr marL="306070" indent="-306070"/>
            <a:endParaRPr lang="en-US"/>
          </a:p>
          <a:p>
            <a:pPr marL="306070" indent="-306070"/>
            <a:endParaRPr lang="en-US"/>
          </a:p>
          <a:p>
            <a:pPr marL="306070" indent="-306070"/>
            <a:r>
              <a:rPr lang="en-US" b="1"/>
              <a:t>Numerical Features Scaling:</a:t>
            </a:r>
            <a:r>
              <a:rPr lang="en-US"/>
              <a:t> Utilize </a:t>
            </a:r>
            <a:r>
              <a:rPr lang="en-US" err="1"/>
              <a:t>MinMax</a:t>
            </a:r>
            <a:r>
              <a:rPr lang="en-US"/>
              <a:t> Scaler to normalize the numeric features.</a:t>
            </a:r>
          </a:p>
          <a:p>
            <a:pPr marL="306070" indent="-306070"/>
            <a:endParaRPr lang="en-US"/>
          </a:p>
          <a:p>
            <a:pPr marL="306070" indent="-306070"/>
            <a:endParaRPr lang="en-US"/>
          </a:p>
          <a:p>
            <a:pPr marL="0" indent="0">
              <a:buNone/>
            </a:pPr>
            <a:endParaRPr lang="en-US"/>
          </a:p>
          <a:p>
            <a:pPr marL="306070" indent="-306070"/>
            <a:endParaRPr lang="en-US"/>
          </a:p>
          <a:p>
            <a:pPr marL="306070" indent="-306070"/>
            <a:endParaRPr lang="en-US"/>
          </a:p>
          <a:p>
            <a:pPr marL="306070" indent="-306070"/>
            <a:endParaRPr lang="en-US"/>
          </a:p>
          <a:p>
            <a:pPr marL="306070" indent="-306070"/>
            <a:endParaRPr lang="en-US"/>
          </a:p>
          <a:p>
            <a:pPr marL="0" indent="0">
              <a:buNone/>
            </a:pPr>
            <a:endParaRPr lang="en-US"/>
          </a:p>
        </p:txBody>
      </p:sp>
      <p:sp>
        <p:nvSpPr>
          <p:cNvPr id="4" name="Title 3">
            <a:extLst>
              <a:ext uri="{FF2B5EF4-FFF2-40B4-BE49-F238E27FC236}">
                <a16:creationId xmlns:a16="http://schemas.microsoft.com/office/drawing/2014/main" id="{61AD8F6E-8E3F-48B8-2406-7E475387F6B2}"/>
              </a:ext>
            </a:extLst>
          </p:cNvPr>
          <p:cNvSpPr>
            <a:spLocks noGrp="1"/>
          </p:cNvSpPr>
          <p:nvPr>
            <p:ph type="title"/>
          </p:nvPr>
        </p:nvSpPr>
        <p:spPr/>
        <p:txBody>
          <a:bodyPr/>
          <a:lstStyle/>
          <a:p>
            <a:r>
              <a:rPr lang="en-US"/>
              <a:t>Implementation: Dataset Vectorization</a:t>
            </a:r>
          </a:p>
        </p:txBody>
      </p:sp>
      <p:graphicFrame>
        <p:nvGraphicFramePr>
          <p:cNvPr id="5" name="Table 4">
            <a:extLst>
              <a:ext uri="{FF2B5EF4-FFF2-40B4-BE49-F238E27FC236}">
                <a16:creationId xmlns:a16="http://schemas.microsoft.com/office/drawing/2014/main" id="{255E060C-CD35-7253-9C3E-6DF78082262F}"/>
              </a:ext>
            </a:extLst>
          </p:cNvPr>
          <p:cNvGraphicFramePr>
            <a:graphicFrameLocks noGrp="1"/>
          </p:cNvGraphicFramePr>
          <p:nvPr/>
        </p:nvGraphicFramePr>
        <p:xfrm>
          <a:off x="1302270" y="1311639"/>
          <a:ext cx="949593" cy="1082040"/>
        </p:xfrm>
        <a:graphic>
          <a:graphicData uri="http://schemas.openxmlformats.org/drawingml/2006/table">
            <a:tbl>
              <a:tblPr firstRow="1" bandRow="1">
                <a:tableStyleId>{5940675A-B579-460E-94D1-54222C63F5DA}</a:tableStyleId>
              </a:tblPr>
              <a:tblGrid>
                <a:gridCol w="949593">
                  <a:extLst>
                    <a:ext uri="{9D8B030D-6E8A-4147-A177-3AD203B41FA5}">
                      <a16:colId xmlns:a16="http://schemas.microsoft.com/office/drawing/2014/main" val="806557503"/>
                    </a:ext>
                  </a:extLst>
                </a:gridCol>
              </a:tblGrid>
              <a:tr h="283764">
                <a:tc>
                  <a:txBody>
                    <a:bodyPr/>
                    <a:lstStyle/>
                    <a:p>
                      <a:r>
                        <a:rPr lang="en-US" sz="1400"/>
                        <a:t>genre</a:t>
                      </a:r>
                    </a:p>
                  </a:txBody>
                  <a:tcPr/>
                </a:tc>
                <a:extLst>
                  <a:ext uri="{0D108BD9-81ED-4DB2-BD59-A6C34878D82A}">
                    <a16:rowId xmlns:a16="http://schemas.microsoft.com/office/drawing/2014/main" val="4239314948"/>
                  </a:ext>
                </a:extLst>
              </a:tr>
              <a:tr h="255388">
                <a:tc>
                  <a:txBody>
                    <a:bodyPr/>
                    <a:lstStyle/>
                    <a:p>
                      <a:r>
                        <a:rPr lang="en-US" sz="1100"/>
                        <a:t>breakbeat</a:t>
                      </a:r>
                    </a:p>
                  </a:txBody>
                  <a:tcPr/>
                </a:tc>
                <a:extLst>
                  <a:ext uri="{0D108BD9-81ED-4DB2-BD59-A6C34878D82A}">
                    <a16:rowId xmlns:a16="http://schemas.microsoft.com/office/drawing/2014/main" val="3404455554"/>
                  </a:ext>
                </a:extLst>
              </a:tr>
              <a:tr h="255388">
                <a:tc>
                  <a:txBody>
                    <a:bodyPr/>
                    <a:lstStyle/>
                    <a:p>
                      <a:r>
                        <a:rPr lang="en-US" sz="1100"/>
                        <a:t>blues</a:t>
                      </a:r>
                    </a:p>
                  </a:txBody>
                  <a:tcPr/>
                </a:tc>
                <a:extLst>
                  <a:ext uri="{0D108BD9-81ED-4DB2-BD59-A6C34878D82A}">
                    <a16:rowId xmlns:a16="http://schemas.microsoft.com/office/drawing/2014/main" val="46613689"/>
                  </a:ext>
                </a:extLst>
              </a:tr>
              <a:tr h="255388">
                <a:tc>
                  <a:txBody>
                    <a:bodyPr/>
                    <a:lstStyle/>
                    <a:p>
                      <a:r>
                        <a:rPr lang="en-US" sz="1100"/>
                        <a:t>ambient</a:t>
                      </a:r>
                    </a:p>
                  </a:txBody>
                  <a:tcPr/>
                </a:tc>
                <a:extLst>
                  <a:ext uri="{0D108BD9-81ED-4DB2-BD59-A6C34878D82A}">
                    <a16:rowId xmlns:a16="http://schemas.microsoft.com/office/drawing/2014/main" val="3455411864"/>
                  </a:ext>
                </a:extLst>
              </a:tr>
            </a:tbl>
          </a:graphicData>
        </a:graphic>
      </p:graphicFrame>
      <p:graphicFrame>
        <p:nvGraphicFramePr>
          <p:cNvPr id="7" name="Table 6">
            <a:extLst>
              <a:ext uri="{FF2B5EF4-FFF2-40B4-BE49-F238E27FC236}">
                <a16:creationId xmlns:a16="http://schemas.microsoft.com/office/drawing/2014/main" id="{F79E1D54-C126-4EF1-3BF0-FF306F563325}"/>
              </a:ext>
            </a:extLst>
          </p:cNvPr>
          <p:cNvGraphicFramePr>
            <a:graphicFrameLocks noGrp="1"/>
          </p:cNvGraphicFramePr>
          <p:nvPr/>
        </p:nvGraphicFramePr>
        <p:xfrm>
          <a:off x="3526971" y="1312135"/>
          <a:ext cx="3834726" cy="1005840"/>
        </p:xfrm>
        <a:graphic>
          <a:graphicData uri="http://schemas.openxmlformats.org/drawingml/2006/table">
            <a:tbl>
              <a:tblPr firstRow="1" bandRow="1">
                <a:tableStyleId>{5940675A-B579-460E-94D1-54222C63F5DA}</a:tableStyleId>
              </a:tblPr>
              <a:tblGrid>
                <a:gridCol w="1278242">
                  <a:extLst>
                    <a:ext uri="{9D8B030D-6E8A-4147-A177-3AD203B41FA5}">
                      <a16:colId xmlns:a16="http://schemas.microsoft.com/office/drawing/2014/main" val="161192979"/>
                    </a:ext>
                  </a:extLst>
                </a:gridCol>
                <a:gridCol w="1278242">
                  <a:extLst>
                    <a:ext uri="{9D8B030D-6E8A-4147-A177-3AD203B41FA5}">
                      <a16:colId xmlns:a16="http://schemas.microsoft.com/office/drawing/2014/main" val="3276920897"/>
                    </a:ext>
                  </a:extLst>
                </a:gridCol>
                <a:gridCol w="1278242">
                  <a:extLst>
                    <a:ext uri="{9D8B030D-6E8A-4147-A177-3AD203B41FA5}">
                      <a16:colId xmlns:a16="http://schemas.microsoft.com/office/drawing/2014/main" val="3476195668"/>
                    </a:ext>
                  </a:extLst>
                </a:gridCol>
              </a:tblGrid>
              <a:tr h="175801">
                <a:tc>
                  <a:txBody>
                    <a:bodyPr/>
                    <a:lstStyle/>
                    <a:p>
                      <a:r>
                        <a:rPr lang="en-US" sz="1050"/>
                        <a:t>Genre_breakbeat</a:t>
                      </a:r>
                    </a:p>
                  </a:txBody>
                  <a:tcPr/>
                </a:tc>
                <a:tc>
                  <a:txBody>
                    <a:bodyPr/>
                    <a:lstStyle/>
                    <a:p>
                      <a:r>
                        <a:rPr lang="en-US" sz="1050"/>
                        <a:t>Genre_blues</a:t>
                      </a:r>
                    </a:p>
                  </a:txBody>
                  <a:tcPr/>
                </a:tc>
                <a:tc>
                  <a:txBody>
                    <a:bodyPr/>
                    <a:lstStyle/>
                    <a:p>
                      <a:r>
                        <a:rPr lang="en-US" sz="1050"/>
                        <a:t>Genre_ambient</a:t>
                      </a:r>
                    </a:p>
                  </a:txBody>
                  <a:tcPr/>
                </a:tc>
                <a:extLst>
                  <a:ext uri="{0D108BD9-81ED-4DB2-BD59-A6C34878D82A}">
                    <a16:rowId xmlns:a16="http://schemas.microsoft.com/office/drawing/2014/main" val="804743496"/>
                  </a:ext>
                </a:extLst>
              </a:tr>
              <a:tr h="237332">
                <a:tc>
                  <a:txBody>
                    <a:bodyPr/>
                    <a:lstStyle/>
                    <a:p>
                      <a:r>
                        <a:rPr lang="en-US" sz="1050"/>
                        <a:t>1</a:t>
                      </a:r>
                    </a:p>
                  </a:txBody>
                  <a:tcPr/>
                </a:tc>
                <a:tc>
                  <a:txBody>
                    <a:bodyPr/>
                    <a:lstStyle/>
                    <a:p>
                      <a:r>
                        <a:rPr lang="en-US" sz="1050"/>
                        <a:t>0</a:t>
                      </a:r>
                    </a:p>
                  </a:txBody>
                  <a:tcPr/>
                </a:tc>
                <a:tc>
                  <a:txBody>
                    <a:bodyPr/>
                    <a:lstStyle/>
                    <a:p>
                      <a:r>
                        <a:rPr lang="en-US" sz="1050"/>
                        <a:t>0</a:t>
                      </a:r>
                    </a:p>
                  </a:txBody>
                  <a:tcPr/>
                </a:tc>
                <a:extLst>
                  <a:ext uri="{0D108BD9-81ED-4DB2-BD59-A6C34878D82A}">
                    <a16:rowId xmlns:a16="http://schemas.microsoft.com/office/drawing/2014/main" val="2752353202"/>
                  </a:ext>
                </a:extLst>
              </a:tr>
              <a:tr h="237332">
                <a:tc>
                  <a:txBody>
                    <a:bodyPr/>
                    <a:lstStyle/>
                    <a:p>
                      <a:r>
                        <a:rPr lang="en-US" sz="1050"/>
                        <a:t>0</a:t>
                      </a:r>
                    </a:p>
                  </a:txBody>
                  <a:tcPr/>
                </a:tc>
                <a:tc>
                  <a:txBody>
                    <a:bodyPr/>
                    <a:lstStyle/>
                    <a:p>
                      <a:r>
                        <a:rPr lang="en-US" sz="1050"/>
                        <a:t>1</a:t>
                      </a:r>
                    </a:p>
                  </a:txBody>
                  <a:tcPr/>
                </a:tc>
                <a:tc>
                  <a:txBody>
                    <a:bodyPr/>
                    <a:lstStyle/>
                    <a:p>
                      <a:r>
                        <a:rPr lang="en-US" sz="1050"/>
                        <a:t>0</a:t>
                      </a:r>
                    </a:p>
                  </a:txBody>
                  <a:tcPr/>
                </a:tc>
                <a:extLst>
                  <a:ext uri="{0D108BD9-81ED-4DB2-BD59-A6C34878D82A}">
                    <a16:rowId xmlns:a16="http://schemas.microsoft.com/office/drawing/2014/main" val="617927069"/>
                  </a:ext>
                </a:extLst>
              </a:tr>
              <a:tr h="237332">
                <a:tc>
                  <a:txBody>
                    <a:bodyPr/>
                    <a:lstStyle/>
                    <a:p>
                      <a:r>
                        <a:rPr lang="en-US" sz="1050"/>
                        <a:t>0</a:t>
                      </a:r>
                    </a:p>
                  </a:txBody>
                  <a:tcPr/>
                </a:tc>
                <a:tc>
                  <a:txBody>
                    <a:bodyPr/>
                    <a:lstStyle/>
                    <a:p>
                      <a:r>
                        <a:rPr lang="en-US" sz="1050"/>
                        <a:t>0</a:t>
                      </a:r>
                    </a:p>
                  </a:txBody>
                  <a:tcPr/>
                </a:tc>
                <a:tc>
                  <a:txBody>
                    <a:bodyPr/>
                    <a:lstStyle/>
                    <a:p>
                      <a:r>
                        <a:rPr lang="en-US" sz="1050"/>
                        <a:t>1</a:t>
                      </a:r>
                    </a:p>
                  </a:txBody>
                  <a:tcPr/>
                </a:tc>
                <a:extLst>
                  <a:ext uri="{0D108BD9-81ED-4DB2-BD59-A6C34878D82A}">
                    <a16:rowId xmlns:a16="http://schemas.microsoft.com/office/drawing/2014/main" val="4279535342"/>
                  </a:ext>
                </a:extLst>
              </a:tr>
            </a:tbl>
          </a:graphicData>
        </a:graphic>
      </p:graphicFrame>
      <p:sp>
        <p:nvSpPr>
          <p:cNvPr id="8" name="Arrow: Right 7">
            <a:extLst>
              <a:ext uri="{FF2B5EF4-FFF2-40B4-BE49-F238E27FC236}">
                <a16:creationId xmlns:a16="http://schemas.microsoft.com/office/drawing/2014/main" id="{9BE65504-4485-DC44-8734-A9110F24F782}"/>
              </a:ext>
            </a:extLst>
          </p:cNvPr>
          <p:cNvSpPr/>
          <p:nvPr/>
        </p:nvSpPr>
        <p:spPr>
          <a:xfrm>
            <a:off x="2461532" y="1723699"/>
            <a:ext cx="857250" cy="17961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9" name="Picture 8" descr="python - Can someone explain to me how MinMaxScaler() works? - Stack  Overflow">
            <a:extLst>
              <a:ext uri="{FF2B5EF4-FFF2-40B4-BE49-F238E27FC236}">
                <a16:creationId xmlns:a16="http://schemas.microsoft.com/office/drawing/2014/main" id="{472CBAA2-91F6-704E-48F2-0DC58E6AD0A3}"/>
              </a:ext>
            </a:extLst>
          </p:cNvPr>
          <p:cNvPicPr>
            <a:picLocks noChangeAspect="1"/>
          </p:cNvPicPr>
          <p:nvPr/>
        </p:nvPicPr>
        <p:blipFill>
          <a:blip r:embed="rId2"/>
          <a:stretch>
            <a:fillRect/>
          </a:stretch>
        </p:blipFill>
        <p:spPr>
          <a:xfrm>
            <a:off x="2830842" y="3806881"/>
            <a:ext cx="2760422" cy="682590"/>
          </a:xfrm>
          <a:prstGeom prst="rect">
            <a:avLst/>
          </a:prstGeom>
        </p:spPr>
      </p:pic>
      <p:sp>
        <p:nvSpPr>
          <p:cNvPr id="10" name="Slide Number Placeholder 9">
            <a:extLst>
              <a:ext uri="{FF2B5EF4-FFF2-40B4-BE49-F238E27FC236}">
                <a16:creationId xmlns:a16="http://schemas.microsoft.com/office/drawing/2014/main" id="{F68A7E9F-B730-1BDF-3E9F-192929FFA272}"/>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2" name="TextBox 1">
            <a:extLst>
              <a:ext uri="{FF2B5EF4-FFF2-40B4-BE49-F238E27FC236}">
                <a16:creationId xmlns:a16="http://schemas.microsoft.com/office/drawing/2014/main" id="{34643A5E-0D6A-8C04-0F5D-0AB12283EA23}"/>
              </a:ext>
            </a:extLst>
          </p:cNvPr>
          <p:cNvSpPr txBox="1"/>
          <p:nvPr/>
        </p:nvSpPr>
        <p:spPr>
          <a:xfrm>
            <a:off x="8730642" y="4729692"/>
            <a:ext cx="304800" cy="369332"/>
          </a:xfrm>
          <a:prstGeom prst="rect">
            <a:avLst/>
          </a:prstGeom>
          <a:noFill/>
        </p:spPr>
        <p:txBody>
          <a:bodyPr wrap="square" rtlCol="0">
            <a:spAutoFit/>
          </a:bodyPr>
          <a:lstStyle/>
          <a:p>
            <a:r>
              <a:rPr lang="en-US"/>
              <a:t>8</a:t>
            </a:r>
          </a:p>
        </p:txBody>
      </p:sp>
    </p:spTree>
    <p:extLst>
      <p:ext uri="{BB962C8B-B14F-4D97-AF65-F5344CB8AC3E}">
        <p14:creationId xmlns:p14="http://schemas.microsoft.com/office/powerpoint/2010/main" val="382265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A5665E-CE72-CDA7-F0BD-1B39DE46CDB6}"/>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4" name="Title 3">
            <a:extLst>
              <a:ext uri="{FF2B5EF4-FFF2-40B4-BE49-F238E27FC236}">
                <a16:creationId xmlns:a16="http://schemas.microsoft.com/office/drawing/2014/main" id="{2067C5C7-1BE2-E8CA-B3DC-5257A421F75C}"/>
              </a:ext>
            </a:extLst>
          </p:cNvPr>
          <p:cNvSpPr>
            <a:spLocks noGrp="1"/>
          </p:cNvSpPr>
          <p:nvPr>
            <p:ph type="title"/>
          </p:nvPr>
        </p:nvSpPr>
        <p:spPr>
          <a:xfrm>
            <a:off x="456557" y="92220"/>
            <a:ext cx="8229600" cy="447607"/>
          </a:xfrm>
        </p:spPr>
        <p:txBody>
          <a:bodyPr/>
          <a:lstStyle/>
          <a:p>
            <a:r>
              <a:rPr lang="en-US"/>
              <a:t>Implementation: Clustering </a:t>
            </a:r>
          </a:p>
        </p:txBody>
      </p:sp>
      <p:sp>
        <p:nvSpPr>
          <p:cNvPr id="7" name="TextBox 6">
            <a:extLst>
              <a:ext uri="{FF2B5EF4-FFF2-40B4-BE49-F238E27FC236}">
                <a16:creationId xmlns:a16="http://schemas.microsoft.com/office/drawing/2014/main" id="{0A7C4496-DA54-6B8A-2023-EB2787A37B04}"/>
              </a:ext>
            </a:extLst>
          </p:cNvPr>
          <p:cNvSpPr txBox="1"/>
          <p:nvPr/>
        </p:nvSpPr>
        <p:spPr>
          <a:xfrm>
            <a:off x="175388" y="1467990"/>
            <a:ext cx="1938968" cy="584775"/>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Normalized Spotify 1 Million Dataset</a:t>
            </a:r>
          </a:p>
        </p:txBody>
      </p:sp>
      <p:pic>
        <p:nvPicPr>
          <p:cNvPr id="9" name="Graphic 8" descr="Table with solid fill">
            <a:extLst>
              <a:ext uri="{FF2B5EF4-FFF2-40B4-BE49-F238E27FC236}">
                <a16:creationId xmlns:a16="http://schemas.microsoft.com/office/drawing/2014/main" id="{B93FC00A-DD9F-87C2-FEC7-66FB3E3428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1262" y="737773"/>
            <a:ext cx="914400" cy="859850"/>
          </a:xfrm>
          <a:prstGeom prst="rect">
            <a:avLst/>
          </a:prstGeom>
        </p:spPr>
      </p:pic>
      <p:sp>
        <p:nvSpPr>
          <p:cNvPr id="10" name="Right Arrow 9">
            <a:extLst>
              <a:ext uri="{FF2B5EF4-FFF2-40B4-BE49-F238E27FC236}">
                <a16:creationId xmlns:a16="http://schemas.microsoft.com/office/drawing/2014/main" id="{6D08B943-618B-1DAF-6B4E-2A9CABA4FA07}"/>
              </a:ext>
            </a:extLst>
          </p:cNvPr>
          <p:cNvSpPr/>
          <p:nvPr/>
        </p:nvSpPr>
        <p:spPr>
          <a:xfrm>
            <a:off x="2114356" y="1065505"/>
            <a:ext cx="914400" cy="297375"/>
          </a:xfrm>
          <a:prstGeom prst="right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5B62BEF0-E42E-CB30-82E4-4E8776BE0A15}"/>
              </a:ext>
            </a:extLst>
          </p:cNvPr>
          <p:cNvPicPr>
            <a:picLocks noChangeAspect="1"/>
          </p:cNvPicPr>
          <p:nvPr/>
        </p:nvPicPr>
        <p:blipFill>
          <a:blip r:embed="rId5"/>
          <a:stretch>
            <a:fillRect/>
          </a:stretch>
        </p:blipFill>
        <p:spPr>
          <a:xfrm flipH="1">
            <a:off x="3221523" y="818794"/>
            <a:ext cx="913252" cy="913252"/>
          </a:xfrm>
          <a:prstGeom prst="rect">
            <a:avLst/>
          </a:prstGeom>
        </p:spPr>
      </p:pic>
      <p:sp>
        <p:nvSpPr>
          <p:cNvPr id="13" name="TextBox 12">
            <a:extLst>
              <a:ext uri="{FF2B5EF4-FFF2-40B4-BE49-F238E27FC236}">
                <a16:creationId xmlns:a16="http://schemas.microsoft.com/office/drawing/2014/main" id="{8599B020-DB8F-B593-325C-9B3CF6B0DAF3}"/>
              </a:ext>
            </a:extLst>
          </p:cNvPr>
          <p:cNvSpPr txBox="1"/>
          <p:nvPr/>
        </p:nvSpPr>
        <p:spPr>
          <a:xfrm>
            <a:off x="3082665" y="1718401"/>
            <a:ext cx="1685580" cy="584775"/>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K-means clustering model</a:t>
            </a:r>
          </a:p>
        </p:txBody>
      </p:sp>
      <p:sp>
        <p:nvSpPr>
          <p:cNvPr id="14" name="Right Arrow 13">
            <a:extLst>
              <a:ext uri="{FF2B5EF4-FFF2-40B4-BE49-F238E27FC236}">
                <a16:creationId xmlns:a16="http://schemas.microsoft.com/office/drawing/2014/main" id="{0A6CF72D-3F06-71F0-0D95-33CD77B770A1}"/>
              </a:ext>
            </a:extLst>
          </p:cNvPr>
          <p:cNvSpPr/>
          <p:nvPr/>
        </p:nvSpPr>
        <p:spPr>
          <a:xfrm>
            <a:off x="4571357" y="1094611"/>
            <a:ext cx="914400" cy="297375"/>
          </a:xfrm>
          <a:prstGeom prst="right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omputer&#10;&#10;Description automatically generated">
            <a:extLst>
              <a:ext uri="{FF2B5EF4-FFF2-40B4-BE49-F238E27FC236}">
                <a16:creationId xmlns:a16="http://schemas.microsoft.com/office/drawing/2014/main" id="{6B597B01-FC18-3AD1-D8B0-378E5EC315A6}"/>
              </a:ext>
            </a:extLst>
          </p:cNvPr>
          <p:cNvPicPr>
            <a:picLocks noChangeAspect="1"/>
          </p:cNvPicPr>
          <p:nvPr/>
        </p:nvPicPr>
        <p:blipFill>
          <a:blip r:embed="rId6"/>
          <a:stretch>
            <a:fillRect/>
          </a:stretch>
        </p:blipFill>
        <p:spPr>
          <a:xfrm>
            <a:off x="5649478" y="707559"/>
            <a:ext cx="2933260" cy="1570855"/>
          </a:xfrm>
          <a:prstGeom prst="rect">
            <a:avLst/>
          </a:prstGeom>
        </p:spPr>
      </p:pic>
      <p:sp>
        <p:nvSpPr>
          <p:cNvPr id="16" name="Rectangle 15">
            <a:extLst>
              <a:ext uri="{FF2B5EF4-FFF2-40B4-BE49-F238E27FC236}">
                <a16:creationId xmlns:a16="http://schemas.microsoft.com/office/drawing/2014/main" id="{08F56D24-72B4-674D-F1CA-E0CF11B62829}"/>
              </a:ext>
            </a:extLst>
          </p:cNvPr>
          <p:cNvSpPr/>
          <p:nvPr/>
        </p:nvSpPr>
        <p:spPr>
          <a:xfrm>
            <a:off x="5670792" y="769925"/>
            <a:ext cx="2954129" cy="150848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2524E35-3C20-8463-DB9B-F028114C1592}"/>
              </a:ext>
            </a:extLst>
          </p:cNvPr>
          <p:cNvSpPr txBox="1"/>
          <p:nvPr/>
        </p:nvSpPr>
        <p:spPr>
          <a:xfrm>
            <a:off x="5582664" y="2277808"/>
            <a:ext cx="3241847" cy="584775"/>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Sample cluster assignment to Spotify 1 Million dataset tracks</a:t>
            </a:r>
          </a:p>
        </p:txBody>
      </p:sp>
      <p:pic>
        <p:nvPicPr>
          <p:cNvPr id="18" name="Picture 17" descr="A screenshot of a computer&#10;&#10;Description automatically generated">
            <a:extLst>
              <a:ext uri="{FF2B5EF4-FFF2-40B4-BE49-F238E27FC236}">
                <a16:creationId xmlns:a16="http://schemas.microsoft.com/office/drawing/2014/main" id="{F8882355-2C1F-AF24-6135-30BCB63A38C0}"/>
              </a:ext>
            </a:extLst>
          </p:cNvPr>
          <p:cNvPicPr>
            <a:picLocks noChangeAspect="1"/>
          </p:cNvPicPr>
          <p:nvPr/>
        </p:nvPicPr>
        <p:blipFill>
          <a:blip r:embed="rId7"/>
          <a:stretch>
            <a:fillRect/>
          </a:stretch>
        </p:blipFill>
        <p:spPr>
          <a:xfrm>
            <a:off x="-7116" y="3399142"/>
            <a:ext cx="3390900" cy="558800"/>
          </a:xfrm>
          <a:prstGeom prst="rect">
            <a:avLst/>
          </a:prstGeom>
        </p:spPr>
      </p:pic>
      <p:sp>
        <p:nvSpPr>
          <p:cNvPr id="19" name="TextBox 18">
            <a:extLst>
              <a:ext uri="{FF2B5EF4-FFF2-40B4-BE49-F238E27FC236}">
                <a16:creationId xmlns:a16="http://schemas.microsoft.com/office/drawing/2014/main" id="{74744194-064D-ECF4-562B-134AD6FB841B}"/>
              </a:ext>
            </a:extLst>
          </p:cNvPr>
          <p:cNvSpPr txBox="1"/>
          <p:nvPr/>
        </p:nvSpPr>
        <p:spPr>
          <a:xfrm>
            <a:off x="0" y="3912232"/>
            <a:ext cx="3090233" cy="338554"/>
          </a:xfrm>
          <a:prstGeom prst="rect">
            <a:avLst/>
          </a:prstGeom>
          <a:noFill/>
        </p:spPr>
        <p:txBody>
          <a:bodyPr wrap="square" rtlCol="0">
            <a:spAutoFit/>
          </a:bodyPr>
          <a:lstStyle/>
          <a:p>
            <a:r>
              <a:rPr lang="en-US" sz="1600"/>
              <a:t>User selected track vector</a:t>
            </a:r>
          </a:p>
        </p:txBody>
      </p:sp>
      <p:sp>
        <p:nvSpPr>
          <p:cNvPr id="20" name="Right Arrow 19">
            <a:extLst>
              <a:ext uri="{FF2B5EF4-FFF2-40B4-BE49-F238E27FC236}">
                <a16:creationId xmlns:a16="http://schemas.microsoft.com/office/drawing/2014/main" id="{2656EB05-55BA-B8F0-5384-B9036D7C038B}"/>
              </a:ext>
            </a:extLst>
          </p:cNvPr>
          <p:cNvSpPr/>
          <p:nvPr/>
        </p:nvSpPr>
        <p:spPr>
          <a:xfrm>
            <a:off x="3468255" y="3529855"/>
            <a:ext cx="914400" cy="297375"/>
          </a:xfrm>
          <a:prstGeom prst="right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FD580AEF-2AA2-F6E9-1007-DA92F64FF7E6}"/>
              </a:ext>
            </a:extLst>
          </p:cNvPr>
          <p:cNvPicPr>
            <a:picLocks noChangeAspect="1"/>
          </p:cNvPicPr>
          <p:nvPr/>
        </p:nvPicPr>
        <p:blipFill>
          <a:blip r:embed="rId5"/>
          <a:stretch>
            <a:fillRect/>
          </a:stretch>
        </p:blipFill>
        <p:spPr>
          <a:xfrm flipH="1">
            <a:off x="4478931" y="3271841"/>
            <a:ext cx="913252" cy="913252"/>
          </a:xfrm>
          <a:prstGeom prst="rect">
            <a:avLst/>
          </a:prstGeom>
        </p:spPr>
      </p:pic>
      <p:sp>
        <p:nvSpPr>
          <p:cNvPr id="22" name="TextBox 21">
            <a:extLst>
              <a:ext uri="{FF2B5EF4-FFF2-40B4-BE49-F238E27FC236}">
                <a16:creationId xmlns:a16="http://schemas.microsoft.com/office/drawing/2014/main" id="{D309DF81-0723-DFA6-EFA5-EE28EA4EACDD}"/>
              </a:ext>
            </a:extLst>
          </p:cNvPr>
          <p:cNvSpPr txBox="1"/>
          <p:nvPr/>
        </p:nvSpPr>
        <p:spPr>
          <a:xfrm>
            <a:off x="4025636" y="4194843"/>
            <a:ext cx="1819841" cy="584775"/>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Trained K-means clustering model</a:t>
            </a:r>
          </a:p>
        </p:txBody>
      </p:sp>
      <p:sp>
        <p:nvSpPr>
          <p:cNvPr id="23" name="Right Arrow 22">
            <a:extLst>
              <a:ext uri="{FF2B5EF4-FFF2-40B4-BE49-F238E27FC236}">
                <a16:creationId xmlns:a16="http://schemas.microsoft.com/office/drawing/2014/main" id="{C69E6CCC-263F-F89B-37A1-8449E9025559}"/>
              </a:ext>
            </a:extLst>
          </p:cNvPr>
          <p:cNvSpPr/>
          <p:nvPr/>
        </p:nvSpPr>
        <p:spPr>
          <a:xfrm>
            <a:off x="5778347" y="3553272"/>
            <a:ext cx="914400" cy="297375"/>
          </a:xfrm>
          <a:prstGeom prst="right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Badge with solid fill">
            <a:extLst>
              <a:ext uri="{FF2B5EF4-FFF2-40B4-BE49-F238E27FC236}">
                <a16:creationId xmlns:a16="http://schemas.microsoft.com/office/drawing/2014/main" id="{AB76978F-09EF-7986-35C8-0EFD155CCA3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0880" y="3292150"/>
            <a:ext cx="914400" cy="914400"/>
          </a:xfrm>
          <a:prstGeom prst="rect">
            <a:avLst/>
          </a:prstGeom>
        </p:spPr>
      </p:pic>
      <p:sp>
        <p:nvSpPr>
          <p:cNvPr id="26" name="TextBox 25">
            <a:extLst>
              <a:ext uri="{FF2B5EF4-FFF2-40B4-BE49-F238E27FC236}">
                <a16:creationId xmlns:a16="http://schemas.microsoft.com/office/drawing/2014/main" id="{B3B7629C-0E1C-9AA4-BB4C-BED0DA3FD19F}"/>
              </a:ext>
            </a:extLst>
          </p:cNvPr>
          <p:cNvSpPr txBox="1"/>
          <p:nvPr/>
        </p:nvSpPr>
        <p:spPr>
          <a:xfrm>
            <a:off x="6383488" y="4081509"/>
            <a:ext cx="1261433" cy="830997"/>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User track assigned cluster</a:t>
            </a:r>
          </a:p>
        </p:txBody>
      </p:sp>
      <p:sp>
        <p:nvSpPr>
          <p:cNvPr id="3" name="TextBox 2">
            <a:extLst>
              <a:ext uri="{FF2B5EF4-FFF2-40B4-BE49-F238E27FC236}">
                <a16:creationId xmlns:a16="http://schemas.microsoft.com/office/drawing/2014/main" id="{686E0A9E-94B7-56AD-233F-89DEC40ACF27}"/>
              </a:ext>
            </a:extLst>
          </p:cNvPr>
          <p:cNvSpPr txBox="1"/>
          <p:nvPr/>
        </p:nvSpPr>
        <p:spPr>
          <a:xfrm>
            <a:off x="8686157" y="4777436"/>
            <a:ext cx="347776" cy="369332"/>
          </a:xfrm>
          <a:prstGeom prst="rect">
            <a:avLst/>
          </a:prstGeom>
          <a:noFill/>
        </p:spPr>
        <p:txBody>
          <a:bodyPr wrap="square" rtlCol="0">
            <a:spAutoFit/>
          </a:bodyPr>
          <a:lstStyle/>
          <a:p>
            <a:r>
              <a:rPr lang="en-US"/>
              <a:t>9</a:t>
            </a:r>
          </a:p>
        </p:txBody>
      </p:sp>
    </p:spTree>
    <p:extLst>
      <p:ext uri="{BB962C8B-B14F-4D97-AF65-F5344CB8AC3E}">
        <p14:creationId xmlns:p14="http://schemas.microsoft.com/office/powerpoint/2010/main" val="3377060427"/>
      </p:ext>
    </p:extLst>
  </p:cSld>
  <p:clrMapOvr>
    <a:masterClrMapping/>
  </p:clrMapOvr>
</p:sld>
</file>

<file path=ppt/theme/theme1.xml><?xml version="1.0" encoding="utf-8"?>
<a:theme xmlns:a="http://schemas.openxmlformats.org/drawingml/2006/main" name="Seneca-Red-Bar-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necac College">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44AB881839A345B6509A091B917243" ma:contentTypeVersion="4" ma:contentTypeDescription="Create a new document." ma:contentTypeScope="" ma:versionID="9a1209fccf4eecb5a697080cbc352ff8">
  <xsd:schema xmlns:xsd="http://www.w3.org/2001/XMLSchema" xmlns:xs="http://www.w3.org/2001/XMLSchema" xmlns:p="http://schemas.microsoft.com/office/2006/metadata/properties" xmlns:ns2="5de0cbcf-c2e6-481a-b346-ced9e3c8df89" targetNamespace="http://schemas.microsoft.com/office/2006/metadata/properties" ma:root="true" ma:fieldsID="59f8f18f6cb0771735281552162c3262" ns2:_="">
    <xsd:import namespace="5de0cbcf-c2e6-481a-b346-ced9e3c8df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e0cbcf-c2e6-481a-b346-ced9e3c8df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521321-1544-4AAB-9A56-D73178C0A49F}">
  <ds:schemaRefs>
    <ds:schemaRef ds:uri="5de0cbcf-c2e6-481a-b346-ced9e3c8df8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2C99306-9508-4A5E-96F7-6DE6A1A43D39}">
  <ds:schemaRefs>
    <ds:schemaRef ds:uri="5de0cbcf-c2e6-481a-b346-ced9e3c8df8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C562923-6F22-4235-A128-5156531F2F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Seneca-Red-Bar-Template-16x9</Template>
  <Application>Microsoft Office PowerPoint</Application>
  <PresentationFormat>On-screen Show (16:9)</PresentationFormat>
  <Slides>14</Slides>
  <Notes>7</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Seneca-Red-Bar-Template-16x9</vt:lpstr>
      <vt:lpstr>     </vt:lpstr>
      <vt:lpstr>Outline</vt:lpstr>
      <vt:lpstr>Introduction</vt:lpstr>
      <vt:lpstr>Background</vt:lpstr>
      <vt:lpstr>Methodology: Data Collection &amp; Exploratory Data Analysis  </vt:lpstr>
      <vt:lpstr>Methodology: Exploratory Data Analysis </vt:lpstr>
      <vt:lpstr>Implementation: High Level</vt:lpstr>
      <vt:lpstr>Implementation: Dataset Vectorization</vt:lpstr>
      <vt:lpstr>Implementation: Clustering </vt:lpstr>
      <vt:lpstr>Implementation: Cosine Similarity</vt:lpstr>
      <vt:lpstr>Result: Sample UI Recommendations for User Selected Track  </vt:lpstr>
      <vt:lpstr>Evaluations </vt:lpstr>
      <vt:lpstr>Conclusions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Ying Wang</dc:creator>
  <cp:keywords/>
  <dc:description/>
  <cp:revision>9</cp:revision>
  <dcterms:created xsi:type="dcterms:W3CDTF">2020-04-22T18:31:58Z</dcterms:created>
  <dcterms:modified xsi:type="dcterms:W3CDTF">2024-04-11T18:03:38Z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0x010100B044AB881839A345B6509A091B917243</vt:lpwstr>
  </property>
</Properties>
</file>