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43891200" cy="329184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orient="horz" pos="20285">
          <p15:clr>
            <a:srgbClr val="A4A3A4"/>
          </p15:clr>
        </p15:guide>
        <p15:guide id="3" pos="437">
          <p15:clr>
            <a:srgbClr val="A4A3A4"/>
          </p15:clr>
        </p15:guide>
        <p15:guide id="4" pos="6725">
          <p15:clr>
            <a:srgbClr val="A4A3A4"/>
          </p15:clr>
        </p15:guide>
        <p15:guide id="5" pos="7238">
          <p15:clr>
            <a:srgbClr val="A4A3A4"/>
          </p15:clr>
        </p15:guide>
        <p15:guide id="6" pos="13526">
          <p15:clr>
            <a:srgbClr val="A4A3A4"/>
          </p15:clr>
        </p15:guide>
        <p15:guide id="7" pos="14030">
          <p15:clr>
            <a:srgbClr val="A4A3A4"/>
          </p15:clr>
        </p15:guide>
        <p15:guide id="8" pos="20318">
          <p15:clr>
            <a:srgbClr val="A4A3A4"/>
          </p15:clr>
        </p15:guide>
        <p15:guide id="9" pos="20837">
          <p15:clr>
            <a:srgbClr val="A4A3A4"/>
          </p15:clr>
        </p15:guide>
        <p15:guide id="10" pos="271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B7"/>
    <a:srgbClr val="0066FF"/>
    <a:srgbClr val="006600"/>
    <a:srgbClr val="009900"/>
    <a:srgbClr val="F2B800"/>
    <a:srgbClr val="993300"/>
    <a:srgbClr val="CC0000"/>
    <a:srgbClr val="FFFFFF"/>
    <a:srgbClr val="FF99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56066-A4EA-6E21-182B-353E753618E8}" v="22" dt="2024-04-03T19:51:04.672"/>
    <p1510:client id="{34E03D2F-65D8-7C42-A9DE-7AFF2A856117}" v="28" dt="2024-04-03T21:07:20.66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552"/>
        <p:guide orient="horz" pos="20285"/>
        <p:guide pos="437"/>
        <p:guide pos="6725"/>
        <p:guide pos="7238"/>
        <p:guide pos="13526"/>
        <p:guide pos="14030"/>
        <p:guide pos="20318"/>
        <p:guide pos="20837"/>
        <p:guide pos="2712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Villani" userId="714399b2-4ec0-4878-9cc7-ce44cbab6df9" providerId="ADAL" clId="{34E03D2F-65D8-7C42-A9DE-7AFF2A856117}"/>
    <pc:docChg chg="undo custSel addSld delSld modSld">
      <pc:chgData name="Victoria Villani" userId="714399b2-4ec0-4878-9cc7-ce44cbab6df9" providerId="ADAL" clId="{34E03D2F-65D8-7C42-A9DE-7AFF2A856117}" dt="2024-04-03T21:07:20.666" v="1030" actId="208"/>
      <pc:docMkLst>
        <pc:docMk/>
      </pc:docMkLst>
      <pc:sldChg chg="addSp delSp modSp mod">
        <pc:chgData name="Victoria Villani" userId="714399b2-4ec0-4878-9cc7-ce44cbab6df9" providerId="ADAL" clId="{34E03D2F-65D8-7C42-A9DE-7AFF2A856117}" dt="2024-04-03T21:07:20.666" v="1030" actId="208"/>
        <pc:sldMkLst>
          <pc:docMk/>
          <pc:sldMk cId="0" sldId="256"/>
        </pc:sldMkLst>
        <pc:spChg chg="mod">
          <ac:chgData name="Victoria Villani" userId="714399b2-4ec0-4878-9cc7-ce44cbab6df9" providerId="ADAL" clId="{34E03D2F-65D8-7C42-A9DE-7AFF2A856117}" dt="2024-03-30T18:22:20.132" v="445" actId="20577"/>
          <ac:spMkLst>
            <pc:docMk/>
            <pc:sldMk cId="0" sldId="256"/>
            <ac:spMk id="2" creationId="{0798C1A1-99D9-372F-6B08-FD6B627C7B92}"/>
          </ac:spMkLst>
        </pc:spChg>
        <pc:spChg chg="mod">
          <ac:chgData name="Victoria Villani" userId="714399b2-4ec0-4878-9cc7-ce44cbab6df9" providerId="ADAL" clId="{34E03D2F-65D8-7C42-A9DE-7AFF2A856117}" dt="2024-03-30T18:22:47.510" v="460" actId="20577"/>
          <ac:spMkLst>
            <pc:docMk/>
            <pc:sldMk cId="0" sldId="256"/>
            <ac:spMk id="3" creationId="{0939D910-2F21-B140-2ED5-E78B7C6784AB}"/>
          </ac:spMkLst>
        </pc:spChg>
        <pc:spChg chg="add del mod">
          <ac:chgData name="Victoria Villani" userId="714399b2-4ec0-4878-9cc7-ce44cbab6df9" providerId="ADAL" clId="{34E03D2F-65D8-7C42-A9DE-7AFF2A856117}" dt="2024-03-30T17:59:06.772" v="280"/>
          <ac:spMkLst>
            <pc:docMk/>
            <pc:sldMk cId="0" sldId="256"/>
            <ac:spMk id="4" creationId="{3FC6ACE9-CFF9-71CF-CCC0-876BF9E4E7F1}"/>
          </ac:spMkLst>
        </pc:spChg>
        <pc:spChg chg="mod">
          <ac:chgData name="Victoria Villani" userId="714399b2-4ec0-4878-9cc7-ce44cbab6df9" providerId="ADAL" clId="{34E03D2F-65D8-7C42-A9DE-7AFF2A856117}" dt="2024-04-03T21:06:36.823" v="1022" actId="20577"/>
          <ac:spMkLst>
            <pc:docMk/>
            <pc:sldMk cId="0" sldId="256"/>
            <ac:spMk id="6" creationId="{7C608D94-980B-F2A5-783F-3BF938A4B889}"/>
          </ac:spMkLst>
        </pc:spChg>
        <pc:spChg chg="add del mod">
          <ac:chgData name="Victoria Villani" userId="714399b2-4ec0-4878-9cc7-ce44cbab6df9" providerId="ADAL" clId="{34E03D2F-65D8-7C42-A9DE-7AFF2A856117}" dt="2024-03-29T17:19:28.702" v="62"/>
          <ac:spMkLst>
            <pc:docMk/>
            <pc:sldMk cId="0" sldId="256"/>
            <ac:spMk id="13" creationId="{04513188-2EC3-FD9D-F844-89325F5CE401}"/>
          </ac:spMkLst>
        </pc:spChg>
        <pc:spChg chg="add del mod">
          <ac:chgData name="Victoria Villani" userId="714399b2-4ec0-4878-9cc7-ce44cbab6df9" providerId="ADAL" clId="{34E03D2F-65D8-7C42-A9DE-7AFF2A856117}" dt="2024-03-29T17:19:29.880" v="64"/>
          <ac:spMkLst>
            <pc:docMk/>
            <pc:sldMk cId="0" sldId="256"/>
            <ac:spMk id="15" creationId="{F065E087-ABEF-FCD6-8E35-931EF4F4632B}"/>
          </ac:spMkLst>
        </pc:spChg>
        <pc:spChg chg="mod">
          <ac:chgData name="Victoria Villani" userId="714399b2-4ec0-4878-9cc7-ce44cbab6df9" providerId="ADAL" clId="{34E03D2F-65D8-7C42-A9DE-7AFF2A856117}" dt="2024-03-30T18:52:58.959" v="989" actId="20577"/>
          <ac:spMkLst>
            <pc:docMk/>
            <pc:sldMk cId="0" sldId="256"/>
            <ac:spMk id="22" creationId="{DF590D95-4319-3081-F01C-6BF0FA9E88FA}"/>
          </ac:spMkLst>
        </pc:spChg>
        <pc:spChg chg="mod">
          <ac:chgData name="Victoria Villani" userId="714399b2-4ec0-4878-9cc7-ce44cbab6df9" providerId="ADAL" clId="{34E03D2F-65D8-7C42-A9DE-7AFF2A856117}" dt="2024-03-30T18:52:35.162" v="986" actId="3626"/>
          <ac:spMkLst>
            <pc:docMk/>
            <pc:sldMk cId="0" sldId="256"/>
            <ac:spMk id="23" creationId="{97A2AAB6-DC12-14DF-78D0-B6BD43DF2FB4}"/>
          </ac:spMkLst>
        </pc:spChg>
        <pc:spChg chg="mod">
          <ac:chgData name="Victoria Villani" userId="714399b2-4ec0-4878-9cc7-ce44cbab6df9" providerId="ADAL" clId="{34E03D2F-65D8-7C42-A9DE-7AFF2A856117}" dt="2024-03-30T18:52:09.154" v="976" actId="1076"/>
          <ac:spMkLst>
            <pc:docMk/>
            <pc:sldMk cId="0" sldId="256"/>
            <ac:spMk id="36" creationId="{00000000-0000-0000-0000-000000000000}"/>
          </ac:spMkLst>
        </pc:spChg>
        <pc:spChg chg="mod">
          <ac:chgData name="Victoria Villani" userId="714399b2-4ec0-4878-9cc7-ce44cbab6df9" providerId="ADAL" clId="{34E03D2F-65D8-7C42-A9DE-7AFF2A856117}" dt="2024-03-30T18:21:36.775" v="440" actId="1076"/>
          <ac:spMkLst>
            <pc:docMk/>
            <pc:sldMk cId="0" sldId="256"/>
            <ac:spMk id="86" creationId="{00000000-0000-0000-0000-000000000000}"/>
          </ac:spMkLst>
        </pc:spChg>
        <pc:spChg chg="mod">
          <ac:chgData name="Victoria Villani" userId="714399b2-4ec0-4878-9cc7-ce44cbab6df9" providerId="ADAL" clId="{34E03D2F-65D8-7C42-A9DE-7AFF2A856117}" dt="2024-04-03T21:06:22.959" v="1018" actId="1076"/>
          <ac:spMkLst>
            <pc:docMk/>
            <pc:sldMk cId="0" sldId="256"/>
            <ac:spMk id="94" creationId="{00000000-0000-0000-0000-000000000000}"/>
          </ac:spMkLst>
        </pc:spChg>
        <pc:spChg chg="mod">
          <ac:chgData name="Victoria Villani" userId="714399b2-4ec0-4878-9cc7-ce44cbab6df9" providerId="ADAL" clId="{34E03D2F-65D8-7C42-A9DE-7AFF2A856117}" dt="2024-03-30T18:42:33.959" v="825" actId="1076"/>
          <ac:spMkLst>
            <pc:docMk/>
            <pc:sldMk cId="0" sldId="256"/>
            <ac:spMk id="280" creationId="{00000000-0000-0000-0000-000000000000}"/>
          </ac:spMkLst>
        </pc:spChg>
        <pc:spChg chg="mod">
          <ac:chgData name="Victoria Villani" userId="714399b2-4ec0-4878-9cc7-ce44cbab6df9" providerId="ADAL" clId="{34E03D2F-65D8-7C42-A9DE-7AFF2A856117}" dt="2024-03-30T18:25:08.219" v="483" actId="20577"/>
          <ac:spMkLst>
            <pc:docMk/>
            <pc:sldMk cId="0" sldId="256"/>
            <ac:spMk id="1031" creationId="{00000000-0000-0000-0000-000000000000}"/>
          </ac:spMkLst>
        </pc:spChg>
        <pc:spChg chg="mod">
          <ac:chgData name="Victoria Villani" userId="714399b2-4ec0-4878-9cc7-ce44cbab6df9" providerId="ADAL" clId="{34E03D2F-65D8-7C42-A9DE-7AFF2A856117}" dt="2024-03-30T18:39:15.354" v="798" actId="20577"/>
          <ac:spMkLst>
            <pc:docMk/>
            <pc:sldMk cId="0" sldId="256"/>
            <ac:spMk id="1050" creationId="{00000000-0000-0000-0000-000000000000}"/>
          </ac:spMkLst>
        </pc:spChg>
        <pc:graphicFrameChg chg="add del mod modGraphic">
          <ac:chgData name="Victoria Villani" userId="714399b2-4ec0-4878-9cc7-ce44cbab6df9" providerId="ADAL" clId="{34E03D2F-65D8-7C42-A9DE-7AFF2A856117}" dt="2024-03-30T18:51:21.056" v="971" actId="478"/>
          <ac:graphicFrameMkLst>
            <pc:docMk/>
            <pc:sldMk cId="0" sldId="256"/>
            <ac:graphicFrameMk id="8" creationId="{60ADF1E5-8A8C-B0FE-0D91-0B92ED5D55A7}"/>
          </ac:graphicFrameMkLst>
        </pc:graphicFrameChg>
        <pc:graphicFrameChg chg="add mod modGraphic">
          <ac:chgData name="Victoria Villani" userId="714399b2-4ec0-4878-9cc7-ce44cbab6df9" providerId="ADAL" clId="{34E03D2F-65D8-7C42-A9DE-7AFF2A856117}" dt="2024-04-03T17:04:39.786" v="1002" actId="207"/>
          <ac:graphicFrameMkLst>
            <pc:docMk/>
            <pc:sldMk cId="0" sldId="256"/>
            <ac:graphicFrameMk id="9" creationId="{75D83C7D-82FF-4C59-ED03-DC7156956A8E}"/>
          </ac:graphicFrameMkLst>
        </pc:graphicFrameChg>
        <pc:picChg chg="add mod">
          <ac:chgData name="Victoria Villani" userId="714399b2-4ec0-4878-9cc7-ce44cbab6df9" providerId="ADAL" clId="{34E03D2F-65D8-7C42-A9DE-7AFF2A856117}" dt="2024-04-03T21:06:43.477" v="1024" actId="1076"/>
          <ac:picMkLst>
            <pc:docMk/>
            <pc:sldMk cId="0" sldId="256"/>
            <ac:picMk id="4" creationId="{6B597B01-FC18-3AD1-D8B0-378E5EC315A6}"/>
          </ac:picMkLst>
        </pc:picChg>
        <pc:picChg chg="del">
          <ac:chgData name="Victoria Villani" userId="714399b2-4ec0-4878-9cc7-ce44cbab6df9" providerId="ADAL" clId="{34E03D2F-65D8-7C42-A9DE-7AFF2A856117}" dt="2024-03-29T17:14:52.617" v="10" actId="478"/>
          <ac:picMkLst>
            <pc:docMk/>
            <pc:sldMk cId="0" sldId="256"/>
            <ac:picMk id="4" creationId="{FE17878B-C968-F45C-1C38-D9257453F039}"/>
          </ac:picMkLst>
        </pc:picChg>
        <pc:picChg chg="add mod">
          <ac:chgData name="Victoria Villani" userId="714399b2-4ec0-4878-9cc7-ce44cbab6df9" providerId="ADAL" clId="{34E03D2F-65D8-7C42-A9DE-7AFF2A856117}" dt="2024-03-30T18:02:21.945" v="294" actId="1076"/>
          <ac:picMkLst>
            <pc:docMk/>
            <pc:sldMk cId="0" sldId="256"/>
            <ac:picMk id="7" creationId="{5A92D956-ED12-5DB1-6561-24726017E820}"/>
          </ac:picMkLst>
        </pc:picChg>
        <pc:picChg chg="add del mod">
          <ac:chgData name="Victoria Villani" userId="714399b2-4ec0-4878-9cc7-ce44cbab6df9" providerId="ADAL" clId="{34E03D2F-65D8-7C42-A9DE-7AFF2A856117}" dt="2024-03-30T18:01:09.613" v="289" actId="478"/>
          <ac:picMkLst>
            <pc:docMk/>
            <pc:sldMk cId="0" sldId="256"/>
            <ac:picMk id="8" creationId="{9632D36C-51B2-9CF3-AB7E-41BF4C175F10}"/>
          </ac:picMkLst>
        </pc:picChg>
        <pc:picChg chg="add del mod">
          <ac:chgData name="Victoria Villani" userId="714399b2-4ec0-4878-9cc7-ce44cbab6df9" providerId="ADAL" clId="{34E03D2F-65D8-7C42-A9DE-7AFF2A856117}" dt="2024-03-29T17:14:53.763" v="11" actId="478"/>
          <ac:picMkLst>
            <pc:docMk/>
            <pc:sldMk cId="0" sldId="256"/>
            <ac:picMk id="8" creationId="{9B2D578E-63DF-449A-517A-98CAE464A70D}"/>
          </ac:picMkLst>
        </pc:picChg>
        <pc:picChg chg="add mod">
          <ac:chgData name="Victoria Villani" userId="714399b2-4ec0-4878-9cc7-ce44cbab6df9" providerId="ADAL" clId="{34E03D2F-65D8-7C42-A9DE-7AFF2A856117}" dt="2024-04-03T21:07:20.666" v="1030" actId="208"/>
          <ac:picMkLst>
            <pc:docMk/>
            <pc:sldMk cId="0" sldId="256"/>
            <ac:picMk id="10" creationId="{B1DEA0B5-924F-4156-205F-1E31C0B75C39}"/>
          </ac:picMkLst>
        </pc:picChg>
        <pc:picChg chg="add del mod">
          <ac:chgData name="Victoria Villani" userId="714399b2-4ec0-4878-9cc7-ce44cbab6df9" providerId="ADAL" clId="{34E03D2F-65D8-7C42-A9DE-7AFF2A856117}" dt="2024-03-29T17:15:45.583" v="16" actId="478"/>
          <ac:picMkLst>
            <pc:docMk/>
            <pc:sldMk cId="0" sldId="256"/>
            <ac:picMk id="10" creationId="{D94CCAB7-B9AE-3A87-5944-5C90CA3F0BE6}"/>
          </ac:picMkLst>
        </pc:picChg>
        <pc:picChg chg="add mod">
          <ac:chgData name="Victoria Villani" userId="714399b2-4ec0-4878-9cc7-ce44cbab6df9" providerId="ADAL" clId="{34E03D2F-65D8-7C42-A9DE-7AFF2A856117}" dt="2024-03-30T18:22:11.021" v="443" actId="14100"/>
          <ac:picMkLst>
            <pc:docMk/>
            <pc:sldMk cId="0" sldId="256"/>
            <ac:picMk id="11" creationId="{FD941F9C-2426-FB39-E9E1-D3FCAE21B3E0}"/>
          </ac:picMkLst>
        </pc:picChg>
        <pc:picChg chg="mod">
          <ac:chgData name="Victoria Villani" userId="714399b2-4ec0-4878-9cc7-ce44cbab6df9" providerId="ADAL" clId="{34E03D2F-65D8-7C42-A9DE-7AFF2A856117}" dt="2024-04-03T21:06:32.616" v="1020" actId="1076"/>
          <ac:picMkLst>
            <pc:docMk/>
            <pc:sldMk cId="0" sldId="256"/>
            <ac:picMk id="12" creationId="{50933F1A-C0CC-F8D6-0FDF-0034CA7DCC87}"/>
          </ac:picMkLst>
        </pc:picChg>
        <pc:picChg chg="mod">
          <ac:chgData name="Victoria Villani" userId="714399b2-4ec0-4878-9cc7-ce44cbab6df9" providerId="ADAL" clId="{34E03D2F-65D8-7C42-A9DE-7AFF2A856117}" dt="2024-04-03T21:06:39.764" v="1023" actId="1076"/>
          <ac:picMkLst>
            <pc:docMk/>
            <pc:sldMk cId="0" sldId="256"/>
            <ac:picMk id="14" creationId="{FF4AF814-A2A9-2D73-E52A-DCAD8B7295DE}"/>
          </ac:picMkLst>
        </pc:picChg>
        <pc:picChg chg="mod">
          <ac:chgData name="Victoria Villani" userId="714399b2-4ec0-4878-9cc7-ce44cbab6df9" providerId="ADAL" clId="{34E03D2F-65D8-7C42-A9DE-7AFF2A856117}" dt="2024-04-03T21:06:49.784" v="1025" actId="1076"/>
          <ac:picMkLst>
            <pc:docMk/>
            <pc:sldMk cId="0" sldId="256"/>
            <ac:picMk id="17" creationId="{D00A2B22-DF9D-4A31-D64F-A6BEF304748C}"/>
          </ac:picMkLst>
        </pc:picChg>
        <pc:picChg chg="add del mod">
          <ac:chgData name="Victoria Villani" userId="714399b2-4ec0-4878-9cc7-ce44cbab6df9" providerId="ADAL" clId="{34E03D2F-65D8-7C42-A9DE-7AFF2A856117}" dt="2024-03-29T17:32:29.982" v="79" actId="478"/>
          <ac:picMkLst>
            <pc:docMk/>
            <pc:sldMk cId="0" sldId="256"/>
            <ac:picMk id="18" creationId="{1AE48C62-5442-3BF7-0B0A-50307E756461}"/>
          </ac:picMkLst>
        </pc:picChg>
        <pc:picChg chg="del mod">
          <ac:chgData name="Victoria Villani" userId="714399b2-4ec0-4878-9cc7-ce44cbab6df9" providerId="ADAL" clId="{34E03D2F-65D8-7C42-A9DE-7AFF2A856117}" dt="2024-04-03T21:05:56.224" v="1011" actId="478"/>
          <ac:picMkLst>
            <pc:docMk/>
            <pc:sldMk cId="0" sldId="256"/>
            <ac:picMk id="19" creationId="{B023ACB6-F504-4094-87F8-AAE2D2EFFF61}"/>
          </ac:picMkLst>
        </pc:picChg>
        <pc:picChg chg="del mod">
          <ac:chgData name="Victoria Villani" userId="714399b2-4ec0-4878-9cc7-ce44cbab6df9" providerId="ADAL" clId="{34E03D2F-65D8-7C42-A9DE-7AFF2A856117}" dt="2024-03-29T17:29:01.621" v="72" actId="478"/>
          <ac:picMkLst>
            <pc:docMk/>
            <pc:sldMk cId="0" sldId="256"/>
            <ac:picMk id="21" creationId="{5099D7E8-4D7A-D510-F92F-F5B01FDC4F20}"/>
          </ac:picMkLst>
        </pc:picChg>
        <pc:picChg chg="add mod">
          <ac:chgData name="Victoria Villani" userId="714399b2-4ec0-4878-9cc7-ce44cbab6df9" providerId="ADAL" clId="{34E03D2F-65D8-7C42-A9DE-7AFF2A856117}" dt="2024-03-29T17:35:52.449" v="98" actId="1582"/>
          <ac:picMkLst>
            <pc:docMk/>
            <pc:sldMk cId="0" sldId="256"/>
            <ac:picMk id="24" creationId="{CC813A2C-E81F-9448-A297-6341D12F251E}"/>
          </ac:picMkLst>
        </pc:picChg>
        <pc:picChg chg="mod">
          <ac:chgData name="Victoria Villani" userId="714399b2-4ec0-4878-9cc7-ce44cbab6df9" providerId="ADAL" clId="{34E03D2F-65D8-7C42-A9DE-7AFF2A856117}" dt="2024-03-29T17:38:40.197" v="110" actId="1582"/>
          <ac:picMkLst>
            <pc:docMk/>
            <pc:sldMk cId="0" sldId="256"/>
            <ac:picMk id="25" creationId="{95DDE3C0-815C-3199-824F-68FA08D2F7DC}"/>
          </ac:picMkLst>
        </pc:picChg>
        <pc:picChg chg="add mod">
          <ac:chgData name="Victoria Villani" userId="714399b2-4ec0-4878-9cc7-ce44cbab6df9" providerId="ADAL" clId="{34E03D2F-65D8-7C42-A9DE-7AFF2A856117}" dt="2024-03-29T17:42:42.257" v="237" actId="14100"/>
          <ac:picMkLst>
            <pc:docMk/>
            <pc:sldMk cId="0" sldId="256"/>
            <ac:picMk id="27" creationId="{9F5863A4-58D2-0F8C-84A1-849CAA65F3FB}"/>
          </ac:picMkLst>
        </pc:picChg>
        <pc:picChg chg="del">
          <ac:chgData name="Victoria Villani" userId="714399b2-4ec0-4878-9cc7-ce44cbab6df9" providerId="ADAL" clId="{34E03D2F-65D8-7C42-A9DE-7AFF2A856117}" dt="2024-03-30T18:02:09.676" v="290" actId="478"/>
          <ac:picMkLst>
            <pc:docMk/>
            <pc:sldMk cId="0" sldId="256"/>
            <ac:picMk id="1026" creationId="{1DC3929F-4EA6-4C48-98ED-E02F22040D51}"/>
          </ac:picMkLst>
        </pc:picChg>
        <pc:picChg chg="del">
          <ac:chgData name="Victoria Villani" userId="714399b2-4ec0-4878-9cc7-ce44cbab6df9" providerId="ADAL" clId="{34E03D2F-65D8-7C42-A9DE-7AFF2A856117}" dt="2024-03-29T17:16:33.319" v="23" actId="478"/>
          <ac:picMkLst>
            <pc:docMk/>
            <pc:sldMk cId="0" sldId="256"/>
            <ac:picMk id="1028" creationId="{A83B1379-CBDD-C06D-CB90-DBB9317CE87A}"/>
          </ac:picMkLst>
        </pc:picChg>
        <pc:picChg chg="del mod">
          <ac:chgData name="Victoria Villani" userId="714399b2-4ec0-4878-9cc7-ce44cbab6df9" providerId="ADAL" clId="{34E03D2F-65D8-7C42-A9DE-7AFF2A856117}" dt="2024-04-03T21:02:58.800" v="1003" actId="478"/>
          <ac:picMkLst>
            <pc:docMk/>
            <pc:sldMk cId="0" sldId="256"/>
            <ac:picMk id="1034" creationId="{64BD8D4F-E48E-2EE4-5F23-C18143141BD3}"/>
          </ac:picMkLst>
        </pc:picChg>
        <pc:picChg chg="del">
          <ac:chgData name="Victoria Villani" userId="714399b2-4ec0-4878-9cc7-ce44cbab6df9" providerId="ADAL" clId="{34E03D2F-65D8-7C42-A9DE-7AFF2A856117}" dt="2024-03-30T18:23:02.079" v="462" actId="478"/>
          <ac:picMkLst>
            <pc:docMk/>
            <pc:sldMk cId="0" sldId="256"/>
            <ac:picMk id="1036" creationId="{CF75D65B-9FC6-59E6-FC39-CE2CBD7B9384}"/>
          </ac:picMkLst>
        </pc:picChg>
      </pc:sldChg>
      <pc:sldChg chg="addSp delSp modSp new del mod">
        <pc:chgData name="Victoria Villani" userId="714399b2-4ec0-4878-9cc7-ce44cbab6df9" providerId="ADAL" clId="{34E03D2F-65D8-7C42-A9DE-7AFF2A856117}" dt="2024-03-30T18:53:14.390" v="990" actId="2696"/>
        <pc:sldMkLst>
          <pc:docMk/>
          <pc:sldMk cId="20491505" sldId="257"/>
        </pc:sldMkLst>
        <pc:spChg chg="del">
          <ac:chgData name="Victoria Villani" userId="714399b2-4ec0-4878-9cc7-ce44cbab6df9" providerId="ADAL" clId="{34E03D2F-65D8-7C42-A9DE-7AFF2A856117}" dt="2024-03-30T18:35:08.954" v="751"/>
          <ac:spMkLst>
            <pc:docMk/>
            <pc:sldMk cId="20491505" sldId="257"/>
            <ac:spMk id="3" creationId="{14B8B46D-7938-9DA4-C27A-F242EFA9BFC7}"/>
          </ac:spMkLst>
        </pc:spChg>
        <pc:spChg chg="add mod">
          <ac:chgData name="Victoria Villani" userId="714399b2-4ec0-4878-9cc7-ce44cbab6df9" providerId="ADAL" clId="{34E03D2F-65D8-7C42-A9DE-7AFF2A856117}" dt="2024-03-30T18:38:26.604" v="788" actId="21"/>
          <ac:spMkLst>
            <pc:docMk/>
            <pc:sldMk cId="20491505" sldId="257"/>
            <ac:spMk id="6" creationId="{59AF16CA-F668-0091-CB56-B6DD3420D9CE}"/>
          </ac:spMkLst>
        </pc:spChg>
        <pc:graphicFrameChg chg="add del mod modGraphic">
          <ac:chgData name="Victoria Villani" userId="714399b2-4ec0-4878-9cc7-ce44cbab6df9" providerId="ADAL" clId="{34E03D2F-65D8-7C42-A9DE-7AFF2A856117}" dt="2024-03-30T18:38:26.604" v="788" actId="21"/>
          <ac:graphicFrameMkLst>
            <pc:docMk/>
            <pc:sldMk cId="20491505" sldId="257"/>
            <ac:graphicFrameMk id="4" creationId="{1D23B0FA-4325-32A4-46D3-C0A1761AE43B}"/>
          </ac:graphicFrameMkLst>
        </pc:graphicFrameChg>
      </pc:sldChg>
    </pc:docChg>
  </pc:docChgLst>
  <pc:docChgLst>
    <pc:chgData name="Patrick Ellison" userId="82ed4776-63b5-42cc-99ae-16dd5cd3c3f1" providerId="ADAL" clId="{488BE9EA-FC7F-4F7A-AEB8-5A1DE466C43A}"/>
    <pc:docChg chg="modSld">
      <pc:chgData name="Patrick Ellison" userId="82ed4776-63b5-42cc-99ae-16dd5cd3c3f1" providerId="ADAL" clId="{488BE9EA-FC7F-4F7A-AEB8-5A1DE466C43A}" dt="2024-04-03T17:29:22.066" v="80" actId="20577"/>
      <pc:docMkLst>
        <pc:docMk/>
      </pc:docMkLst>
      <pc:sldChg chg="modSp mod">
        <pc:chgData name="Patrick Ellison" userId="82ed4776-63b5-42cc-99ae-16dd5cd3c3f1" providerId="ADAL" clId="{488BE9EA-FC7F-4F7A-AEB8-5A1DE466C43A}" dt="2024-04-03T17:29:22.066" v="80" actId="20577"/>
        <pc:sldMkLst>
          <pc:docMk/>
          <pc:sldMk cId="0" sldId="256"/>
        </pc:sldMkLst>
        <pc:spChg chg="mod">
          <ac:chgData name="Patrick Ellison" userId="82ed4776-63b5-42cc-99ae-16dd5cd3c3f1" providerId="ADAL" clId="{488BE9EA-FC7F-4F7A-AEB8-5A1DE466C43A}" dt="2024-04-03T17:29:22.066" v="80" actId="20577"/>
          <ac:spMkLst>
            <pc:docMk/>
            <pc:sldMk cId="0" sldId="256"/>
            <ac:spMk id="3" creationId="{0939D910-2F21-B140-2ED5-E78B7C6784AB}"/>
          </ac:spMkLst>
        </pc:spChg>
        <pc:spChg chg="mod">
          <ac:chgData name="Patrick Ellison" userId="82ed4776-63b5-42cc-99ae-16dd5cd3c3f1" providerId="ADAL" clId="{488BE9EA-FC7F-4F7A-AEB8-5A1DE466C43A}" dt="2024-04-03T17:25:37.144" v="11" actId="20577"/>
          <ac:spMkLst>
            <pc:docMk/>
            <pc:sldMk cId="0" sldId="256"/>
            <ac:spMk id="5" creationId="{A7688D9F-4641-7927-1D06-3425977589CF}"/>
          </ac:spMkLst>
        </pc:spChg>
        <pc:spChg chg="mod">
          <ac:chgData name="Patrick Ellison" userId="82ed4776-63b5-42cc-99ae-16dd5cd3c3f1" providerId="ADAL" clId="{488BE9EA-FC7F-4F7A-AEB8-5A1DE466C43A}" dt="2024-04-03T17:25:21.903" v="7" actId="20577"/>
          <ac:spMkLst>
            <pc:docMk/>
            <pc:sldMk cId="0" sldId="256"/>
            <ac:spMk id="86" creationId="{00000000-0000-0000-0000-000000000000}"/>
          </ac:spMkLst>
        </pc:spChg>
      </pc:sldChg>
    </pc:docChg>
  </pc:docChgLst>
  <pc:docChgLst>
    <pc:chgData name="Efat Gorji" userId="S::egorji1@myseneca.ca::c11028d8-a7ad-463f-bfa8-cd935b36668c" providerId="AD" clId="Web-{11156066-A4EA-6E21-182B-353E753618E8}"/>
    <pc:docChg chg="modSld">
      <pc:chgData name="Efat Gorji" userId="S::egorji1@myseneca.ca::c11028d8-a7ad-463f-bfa8-cd935b36668c" providerId="AD" clId="Web-{11156066-A4EA-6E21-182B-353E753618E8}" dt="2024-04-03T19:50:57.047" v="10"/>
      <pc:docMkLst>
        <pc:docMk/>
      </pc:docMkLst>
      <pc:sldChg chg="modSp">
        <pc:chgData name="Efat Gorji" userId="S::egorji1@myseneca.ca::c11028d8-a7ad-463f-bfa8-cd935b36668c" providerId="AD" clId="Web-{11156066-A4EA-6E21-182B-353E753618E8}" dt="2024-04-03T19:50:57.047" v="10"/>
        <pc:sldMkLst>
          <pc:docMk/>
          <pc:sldMk cId="0" sldId="256"/>
        </pc:sldMkLst>
        <pc:graphicFrameChg chg="mod modGraphic">
          <ac:chgData name="Efat Gorji" userId="S::egorji1@myseneca.ca::c11028d8-a7ad-463f-bfa8-cd935b36668c" providerId="AD" clId="Web-{11156066-A4EA-6E21-182B-353E753618E8}" dt="2024-04-03T19:50:57.047" v="10"/>
          <ac:graphicFrameMkLst>
            <pc:docMk/>
            <pc:sldMk cId="0" sldId="256"/>
            <ac:graphicFrameMk id="9" creationId="{75D83C7D-82FF-4C59-ED03-DC7156956A8E}"/>
          </ac:graphicFrameMkLst>
        </pc:graphicFrameChg>
      </pc:sldChg>
    </pc:docChg>
  </pc:docChgLst>
  <pc:docChgLst>
    <pc:chgData name="Efat" userId="c11028d8-a7ad-463f-bfa8-cd935b36668c" providerId="ADAL" clId="{D2C32E70-F438-4FF9-8F06-2329534AD8FA}"/>
    <pc:docChg chg="undo custSel modSld">
      <pc:chgData name="Efat" userId="c11028d8-a7ad-463f-bfa8-cd935b36668c" providerId="ADAL" clId="{D2C32E70-F438-4FF9-8F06-2329534AD8FA}" dt="2024-03-29T13:51:44.775" v="2576" actId="1035"/>
      <pc:docMkLst>
        <pc:docMk/>
      </pc:docMkLst>
      <pc:sldChg chg="addSp delSp modSp mod">
        <pc:chgData name="Efat" userId="c11028d8-a7ad-463f-bfa8-cd935b36668c" providerId="ADAL" clId="{D2C32E70-F438-4FF9-8F06-2329534AD8FA}" dt="2024-03-29T13:51:44.775" v="2576" actId="1035"/>
        <pc:sldMkLst>
          <pc:docMk/>
          <pc:sldMk cId="0" sldId="256"/>
        </pc:sldMkLst>
        <pc:spChg chg="add mod">
          <ac:chgData name="Efat" userId="c11028d8-a7ad-463f-bfa8-cd935b36668c" providerId="ADAL" clId="{D2C32E70-F438-4FF9-8F06-2329534AD8FA}" dt="2024-03-27T19:21:19.350" v="878" actId="20577"/>
          <ac:spMkLst>
            <pc:docMk/>
            <pc:sldMk cId="0" sldId="256"/>
            <ac:spMk id="2" creationId="{0798C1A1-99D9-372F-6B08-FD6B627C7B92}"/>
          </ac:spMkLst>
        </pc:spChg>
        <pc:spChg chg="add mod">
          <ac:chgData name="Efat" userId="c11028d8-a7ad-463f-bfa8-cd935b36668c" providerId="ADAL" clId="{D2C32E70-F438-4FF9-8F06-2329534AD8FA}" dt="2024-03-28T20:16:44.966" v="2027" actId="1036"/>
          <ac:spMkLst>
            <pc:docMk/>
            <pc:sldMk cId="0" sldId="256"/>
            <ac:spMk id="3" creationId="{0939D910-2F21-B140-2ED5-E78B7C6784AB}"/>
          </ac:spMkLst>
        </pc:spChg>
        <pc:spChg chg="add mod">
          <ac:chgData name="Efat" userId="c11028d8-a7ad-463f-bfa8-cd935b36668c" providerId="ADAL" clId="{D2C32E70-F438-4FF9-8F06-2329534AD8FA}" dt="2024-03-27T19:25:39.592" v="1015" actId="1036"/>
          <ac:spMkLst>
            <pc:docMk/>
            <pc:sldMk cId="0" sldId="256"/>
            <ac:spMk id="5" creationId="{A7688D9F-4641-7927-1D06-3425977589CF}"/>
          </ac:spMkLst>
        </pc:spChg>
        <pc:spChg chg="add mod">
          <ac:chgData name="Efat" userId="c11028d8-a7ad-463f-bfa8-cd935b36668c" providerId="ADAL" clId="{D2C32E70-F438-4FF9-8F06-2329534AD8FA}" dt="2024-03-27T19:53:34.556" v="1603" actId="12"/>
          <ac:spMkLst>
            <pc:docMk/>
            <pc:sldMk cId="0" sldId="256"/>
            <ac:spMk id="6" creationId="{7C608D94-980B-F2A5-783F-3BF938A4B889}"/>
          </ac:spMkLst>
        </pc:spChg>
        <pc:spChg chg="add mod">
          <ac:chgData name="Efat" userId="c11028d8-a7ad-463f-bfa8-cd935b36668c" providerId="ADAL" clId="{D2C32E70-F438-4FF9-8F06-2329534AD8FA}" dt="2024-03-27T19:32:31.778" v="1192"/>
          <ac:spMkLst>
            <pc:docMk/>
            <pc:sldMk cId="0" sldId="256"/>
            <ac:spMk id="8" creationId="{D7D5AF3B-9AC8-EF44-6A7E-D73D901F0891}"/>
          </ac:spMkLst>
        </pc:spChg>
        <pc:spChg chg="add mod">
          <ac:chgData name="Efat" userId="c11028d8-a7ad-463f-bfa8-cd935b36668c" providerId="ADAL" clId="{D2C32E70-F438-4FF9-8F06-2329534AD8FA}" dt="2024-03-27T19:32:37.471" v="1194"/>
          <ac:spMkLst>
            <pc:docMk/>
            <pc:sldMk cId="0" sldId="256"/>
            <ac:spMk id="10" creationId="{390ADD73-67E1-A54C-D9D3-25AC4045D373}"/>
          </ac:spMkLst>
        </pc:spChg>
        <pc:spChg chg="add mod">
          <ac:chgData name="Efat" userId="c11028d8-a7ad-463f-bfa8-cd935b36668c" providerId="ADAL" clId="{D2C32E70-F438-4FF9-8F06-2329534AD8FA}" dt="2024-03-28T20:22:42.956" v="2361" actId="1036"/>
          <ac:spMkLst>
            <pc:docMk/>
            <pc:sldMk cId="0" sldId="256"/>
            <ac:spMk id="22" creationId="{DF590D95-4319-3081-F01C-6BF0FA9E88FA}"/>
          </ac:spMkLst>
        </pc:spChg>
        <pc:spChg chg="add mod">
          <ac:chgData name="Efat" userId="c11028d8-a7ad-463f-bfa8-cd935b36668c" providerId="ADAL" clId="{D2C32E70-F438-4FF9-8F06-2329534AD8FA}" dt="2024-03-28T20:25:57.242" v="2394" actId="20577"/>
          <ac:spMkLst>
            <pc:docMk/>
            <pc:sldMk cId="0" sldId="256"/>
            <ac:spMk id="23" creationId="{97A2AAB6-DC12-14DF-78D0-B6BD43DF2FB4}"/>
          </ac:spMkLst>
        </pc:spChg>
        <pc:spChg chg="mod">
          <ac:chgData name="Efat" userId="c11028d8-a7ad-463f-bfa8-cd935b36668c" providerId="ADAL" clId="{D2C32E70-F438-4FF9-8F06-2329534AD8FA}" dt="2024-03-27T18:27:46.662" v="158" actId="20577"/>
          <ac:spMkLst>
            <pc:docMk/>
            <pc:sldMk cId="0" sldId="256"/>
            <ac:spMk id="1031" creationId="{00000000-0000-0000-0000-000000000000}"/>
          </ac:spMkLst>
        </pc:spChg>
        <pc:spChg chg="mod">
          <ac:chgData name="Efat" userId="c11028d8-a7ad-463f-bfa8-cd935b36668c" providerId="ADAL" clId="{D2C32E70-F438-4FF9-8F06-2329534AD8FA}" dt="2024-03-29T13:51:44.775" v="2576" actId="1035"/>
          <ac:spMkLst>
            <pc:docMk/>
            <pc:sldMk cId="0" sldId="256"/>
            <ac:spMk id="1050" creationId="{00000000-0000-0000-0000-000000000000}"/>
          </ac:spMkLst>
        </pc:spChg>
        <pc:graphicFrameChg chg="add mod">
          <ac:chgData name="Efat" userId="c11028d8-a7ad-463f-bfa8-cd935b36668c" providerId="ADAL" clId="{D2C32E70-F438-4FF9-8F06-2329534AD8FA}" dt="2024-03-27T19:32:27.253" v="1190" actId="14100"/>
          <ac:graphicFrameMkLst>
            <pc:docMk/>
            <pc:sldMk cId="0" sldId="256"/>
            <ac:graphicFrameMk id="7" creationId="{AFFB15CA-371D-4299-1B1B-86D03B1A3127}"/>
          </ac:graphicFrameMkLst>
        </pc:graphicFrameChg>
        <pc:graphicFrameChg chg="add mod">
          <ac:chgData name="Efat" userId="c11028d8-a7ad-463f-bfa8-cd935b36668c" providerId="ADAL" clId="{D2C32E70-F438-4FF9-8F06-2329534AD8FA}" dt="2024-03-27T19:32:34.823" v="1193"/>
          <ac:graphicFrameMkLst>
            <pc:docMk/>
            <pc:sldMk cId="0" sldId="256"/>
            <ac:graphicFrameMk id="9" creationId="{57945E7C-F0A4-51F3-BF4A-262B49070733}"/>
          </ac:graphicFrameMkLst>
        </pc:graphicFrameChg>
        <pc:picChg chg="add mod">
          <ac:chgData name="Efat" userId="c11028d8-a7ad-463f-bfa8-cd935b36668c" providerId="ADAL" clId="{D2C32E70-F438-4FF9-8F06-2329534AD8FA}" dt="2024-03-27T19:28:16.487" v="1031" actId="1037"/>
          <ac:picMkLst>
            <pc:docMk/>
            <pc:sldMk cId="0" sldId="256"/>
            <ac:picMk id="4" creationId="{FE17878B-C968-F45C-1C38-D9257453F039}"/>
          </ac:picMkLst>
        </pc:picChg>
        <pc:picChg chg="add mod">
          <ac:chgData name="Efat" userId="c11028d8-a7ad-463f-bfa8-cd935b36668c" providerId="ADAL" clId="{D2C32E70-F438-4FF9-8F06-2329534AD8FA}" dt="2024-03-27T19:36:45.730" v="1261" actId="1037"/>
          <ac:picMkLst>
            <pc:docMk/>
            <pc:sldMk cId="0" sldId="256"/>
            <ac:picMk id="12" creationId="{50933F1A-C0CC-F8D6-0FDF-0034CA7DCC87}"/>
          </ac:picMkLst>
        </pc:picChg>
        <pc:picChg chg="add mod">
          <ac:chgData name="Efat" userId="c11028d8-a7ad-463f-bfa8-cd935b36668c" providerId="ADAL" clId="{D2C32E70-F438-4FF9-8F06-2329534AD8FA}" dt="2024-03-27T19:41:14.509" v="1345" actId="1035"/>
          <ac:picMkLst>
            <pc:docMk/>
            <pc:sldMk cId="0" sldId="256"/>
            <ac:picMk id="14" creationId="{FF4AF814-A2A9-2D73-E52A-DCAD8B7295DE}"/>
          </ac:picMkLst>
        </pc:picChg>
        <pc:picChg chg="add mod">
          <ac:chgData name="Efat" userId="c11028d8-a7ad-463f-bfa8-cd935b36668c" providerId="ADAL" clId="{D2C32E70-F438-4FF9-8F06-2329534AD8FA}" dt="2024-03-27T19:39:49.791" v="1297" actId="1076"/>
          <ac:picMkLst>
            <pc:docMk/>
            <pc:sldMk cId="0" sldId="256"/>
            <ac:picMk id="15" creationId="{267D6818-7246-F12C-8D51-D5BD67497910}"/>
          </ac:picMkLst>
        </pc:picChg>
        <pc:picChg chg="add mod">
          <ac:chgData name="Efat" userId="c11028d8-a7ad-463f-bfa8-cd935b36668c" providerId="ADAL" clId="{D2C32E70-F438-4FF9-8F06-2329534AD8FA}" dt="2024-03-27T19:51:42.009" v="1584" actId="1035"/>
          <ac:picMkLst>
            <pc:docMk/>
            <pc:sldMk cId="0" sldId="256"/>
            <ac:picMk id="17" creationId="{D00A2B22-DF9D-4A31-D64F-A6BEF304748C}"/>
          </ac:picMkLst>
        </pc:picChg>
        <pc:picChg chg="add mod">
          <ac:chgData name="Efat" userId="c11028d8-a7ad-463f-bfa8-cd935b36668c" providerId="ADAL" clId="{D2C32E70-F438-4FF9-8F06-2329534AD8FA}" dt="2024-03-27T19:52:33.334" v="1596" actId="1037"/>
          <ac:picMkLst>
            <pc:docMk/>
            <pc:sldMk cId="0" sldId="256"/>
            <ac:picMk id="19" creationId="{B023ACB6-F504-4094-87F8-AAE2D2EFFF61}"/>
          </ac:picMkLst>
        </pc:picChg>
        <pc:picChg chg="add mod">
          <ac:chgData name="Efat" userId="c11028d8-a7ad-463f-bfa8-cd935b36668c" providerId="ADAL" clId="{D2C32E70-F438-4FF9-8F06-2329534AD8FA}" dt="2024-03-27T19:55:28.250" v="1621" actId="1037"/>
          <ac:picMkLst>
            <pc:docMk/>
            <pc:sldMk cId="0" sldId="256"/>
            <ac:picMk id="21" creationId="{5099D7E8-4D7A-D510-F92F-F5B01FDC4F20}"/>
          </ac:picMkLst>
        </pc:picChg>
        <pc:picChg chg="add del mod">
          <ac:chgData name="Efat" userId="c11028d8-a7ad-463f-bfa8-cd935b36668c" providerId="ADAL" clId="{D2C32E70-F438-4FF9-8F06-2329534AD8FA}" dt="2024-03-29T13:51:31.247" v="2575" actId="1038"/>
          <ac:picMkLst>
            <pc:docMk/>
            <pc:sldMk cId="0" sldId="256"/>
            <ac:picMk id="25" creationId="{95DDE3C0-815C-3199-824F-68FA08D2F7DC}"/>
          </ac:picMkLst>
        </pc:picChg>
        <pc:picChg chg="add mod">
          <ac:chgData name="Efat" userId="c11028d8-a7ad-463f-bfa8-cd935b36668c" providerId="ADAL" clId="{D2C32E70-F438-4FF9-8F06-2329534AD8FA}" dt="2024-03-27T19:28:20.012" v="1032" actId="1038"/>
          <ac:picMkLst>
            <pc:docMk/>
            <pc:sldMk cId="0" sldId="256"/>
            <ac:picMk id="1028" creationId="{A83B1379-CBDD-C06D-CB90-DBB9317CE87A}"/>
          </ac:picMkLst>
        </pc:picChg>
        <pc:picChg chg="add mod">
          <ac:chgData name="Efat" userId="c11028d8-a7ad-463f-bfa8-cd935b36668c" providerId="ADAL" clId="{D2C32E70-F438-4FF9-8F06-2329534AD8FA}" dt="2024-03-27T19:51:28.051" v="1570" actId="14100"/>
          <ac:picMkLst>
            <pc:docMk/>
            <pc:sldMk cId="0" sldId="256"/>
            <ac:picMk id="1034" creationId="{64BD8D4F-E48E-2EE4-5F23-C18143141BD3}"/>
          </ac:picMkLst>
        </pc:picChg>
        <pc:picChg chg="add mod">
          <ac:chgData name="Efat" userId="c11028d8-a7ad-463f-bfa8-cd935b36668c" providerId="ADAL" clId="{D2C32E70-F438-4FF9-8F06-2329534AD8FA}" dt="2024-03-29T13:50:02.260" v="2559" actId="14100"/>
          <ac:picMkLst>
            <pc:docMk/>
            <pc:sldMk cId="0" sldId="256"/>
            <ac:picMk id="1036" creationId="{CF75D65B-9FC6-59E6-FC39-CE2CBD7B93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D37A9257-5390-46F8-AF7E-B3F547F6D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4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899A1-15E7-48C9-B300-DF209FC54116}" type="slidenum">
              <a:rPr lang="en-US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5" y="5638800"/>
            <a:ext cx="4911725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2101850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4638" y="5638800"/>
            <a:ext cx="2102008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5" y="5638800"/>
            <a:ext cx="4911725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93738" y="5638800"/>
            <a:ext cx="9974262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9974262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1490325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22272625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33078738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93738" y="5638800"/>
            <a:ext cx="9974262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609600" y="32445325"/>
            <a:ext cx="25146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9974262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1490325" y="5638800"/>
            <a:ext cx="207645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33078738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93738" y="5638800"/>
            <a:ext cx="42367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42190987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gorji1@myseneca.ca" TargetMode="External"/><Relationship Id="rId11" Type="http://schemas.openxmlformats.org/officeDocument/2006/relationships/image" Target="../media/image6.png"/><Relationship Id="rId5" Type="http://schemas.openxmlformats.org/officeDocument/2006/relationships/hyperlink" Target="mailto:pellison1@myseneca.ca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mailto:vvillani1@myseneca.ca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potify Logo PNG Transparent &amp; SVG Vector - Freebie Supply">
            <a:extLst>
              <a:ext uri="{FF2B5EF4-FFF2-40B4-BE49-F238E27FC236}">
                <a16:creationId xmlns:a16="http://schemas.microsoft.com/office/drawing/2014/main" id="{FD941F9C-2426-FB39-E9E1-D3FCAE21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9259" y="6768336"/>
            <a:ext cx="2809346" cy="28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3658605" y="356186"/>
            <a:ext cx="35277425" cy="455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8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Spotify Recommender System</a:t>
            </a: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5400" b="1">
                <a:latin typeface="Times New Roman"/>
                <a:cs typeface="Times New Roman"/>
              </a:rPr>
              <a:t>Victoria Villani, Patrick Ellison, </a:t>
            </a:r>
            <a:r>
              <a:rPr lang="en-US" sz="5400" b="1" err="1">
                <a:latin typeface="Times New Roman"/>
                <a:cs typeface="Times New Roman"/>
              </a:rPr>
              <a:t>Efat</a:t>
            </a:r>
            <a:r>
              <a:rPr lang="en-US" sz="5400" b="1">
                <a:latin typeface="Times New Roman"/>
                <a:cs typeface="Times New Roman"/>
              </a:rPr>
              <a:t> </a:t>
            </a:r>
            <a:r>
              <a:rPr lang="en-US" sz="5400" b="1" err="1">
                <a:latin typeface="Times New Roman"/>
                <a:cs typeface="Times New Roman"/>
              </a:rPr>
              <a:t>Gorji</a:t>
            </a:r>
            <a:endParaRPr lang="en-US" sz="5400" b="1">
              <a:latin typeface="Times New Roman"/>
              <a:cs typeface="Times New Roman"/>
            </a:endParaRPr>
          </a:p>
          <a:p>
            <a:pPr algn="ctr">
              <a:spcBef>
                <a:spcPct val="50000"/>
              </a:spcBef>
            </a:pPr>
            <a:r>
              <a:rPr lang="en-US" sz="5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vvillani1@myseneca.ca</a:t>
            </a:r>
            <a:r>
              <a:rPr lang="en-US" sz="5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pellison1@myseneca.ca</a:t>
            </a:r>
            <a:r>
              <a:rPr lang="en-US" sz="5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egorji1@myseneca.ca</a:t>
            </a:r>
            <a:r>
              <a:rPr lang="en-US" sz="54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0" hangingPunct="0"/>
            <a:r>
              <a:rPr lang="en-US" sz="4000" b="1">
                <a:latin typeface="Times New Roman" pitchFamily="18" charset="0"/>
                <a:cs typeface="Times New Roman" pitchFamily="18" charset="0"/>
              </a:rPr>
              <a:t>Seneca Polytechnic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9982200" cy="101546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1035" name="Text Box 405"/>
          <p:cNvSpPr txBox="1">
            <a:spLocks noChangeArrowheads="1"/>
          </p:cNvSpPr>
          <p:nvPr/>
        </p:nvSpPr>
        <p:spPr bwMode="auto">
          <a:xfrm>
            <a:off x="11490325" y="5626100"/>
            <a:ext cx="9982200" cy="101546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</a:p>
        </p:txBody>
      </p:sp>
      <p:sp>
        <p:nvSpPr>
          <p:cNvPr id="1047" name="Text Box 478"/>
          <p:cNvSpPr txBox="1">
            <a:spLocks noChangeArrowheads="1"/>
          </p:cNvSpPr>
          <p:nvPr/>
        </p:nvSpPr>
        <p:spPr bwMode="auto">
          <a:xfrm>
            <a:off x="33078738" y="5638800"/>
            <a:ext cx="9982200" cy="92313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CA" sz="54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Evaluations</a:t>
            </a:r>
            <a:endParaRPr lang="en-US" sz="5400" b="1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0" name="Text Box 481"/>
              <p:cNvSpPr txBox="1">
                <a:spLocks noChangeArrowheads="1"/>
              </p:cNvSpPr>
              <p:nvPr/>
            </p:nvSpPr>
            <p:spPr bwMode="auto">
              <a:xfrm>
                <a:off x="33234261" y="6654269"/>
                <a:ext cx="9661662" cy="12939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57200" tIns="457200" rIns="457200" bIns="457200">
                <a:spAutoFit/>
              </a:bodyPr>
              <a:lstStyle/>
              <a:p>
                <a:pPr marL="685800" indent="-685800" defTabSz="4389438">
                  <a:buFont typeface="Wingdings" panose="05000000000000000000" pitchFamily="2" charset="2"/>
                  <a:buChar char="Ø"/>
                </a:pPr>
                <a:r>
                  <a:rPr lang="en-US" sz="5400" b="1"/>
                  <a:t>Clustering Evaluation</a:t>
                </a:r>
              </a:p>
              <a:p>
                <a:pPr marL="685800" indent="-685800" defTabSz="4389438">
                  <a:buFont typeface="Arial" panose="020B0604020202020204" pitchFamily="34" charset="0"/>
                  <a:buChar char="•"/>
                </a:pPr>
                <a:r>
                  <a:rPr lang="en-US" sz="5400"/>
                  <a:t>Elbow Method</a:t>
                </a:r>
              </a:p>
              <a:p>
                <a:pPr defTabSz="4389438"/>
                <a:endParaRPr lang="en-US" sz="5400"/>
              </a:p>
              <a:p>
                <a:pPr defTabSz="4389438"/>
                <a:endParaRPr lang="en-US" sz="5400"/>
              </a:p>
              <a:p>
                <a:pPr defTabSz="4389438"/>
                <a:endParaRPr lang="en-US" sz="5400"/>
              </a:p>
              <a:p>
                <a:pPr defTabSz="4389438"/>
                <a:endParaRPr lang="en-US" sz="5400"/>
              </a:p>
              <a:p>
                <a:pPr defTabSz="4389438"/>
                <a:endParaRPr lang="en-US" sz="5400"/>
              </a:p>
              <a:p>
                <a:pPr marL="685800" indent="-685800" defTabSz="4389438">
                  <a:buFont typeface="Wingdings" panose="05000000000000000000" pitchFamily="2" charset="2"/>
                  <a:buChar char="Ø"/>
                </a:pPr>
                <a:r>
                  <a:rPr lang="en-US" sz="5400" b="1"/>
                  <a:t>Recommendations Evaluation</a:t>
                </a:r>
              </a:p>
              <a:p>
                <a:pPr marL="685800" indent="-685800" defTabSz="4389438">
                  <a:buFont typeface="Arial" panose="020B0604020202020204" pitchFamily="34" charset="0"/>
                  <a:buChar char="•"/>
                </a:pPr>
                <a:r>
                  <a:rPr lang="en-US" sz="5400"/>
                  <a:t>R-precision: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 ∩</m:t>
                        </m:r>
                        <m:sSub>
                          <m:sSub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1:|</m:t>
                            </m:r>
                            <m:r>
                              <a:rPr lang="en-CA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CA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num>
                      <m:den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4800"/>
              </a:p>
              <a:p>
                <a:pPr defTabSz="4389438"/>
                <a:endParaRPr lang="en-US" sz="5400"/>
              </a:p>
              <a:p>
                <a:pPr defTabSz="4389438"/>
                <a:endParaRPr lang="en-US" sz="5400"/>
              </a:p>
              <a:p>
                <a:pPr defTabSz="4389438"/>
                <a:endParaRPr lang="en-US" sz="5400"/>
              </a:p>
              <a:p>
                <a:pPr defTabSz="4389438"/>
                <a:endParaRPr lang="en-US" sz="5400"/>
              </a:p>
              <a:p>
                <a:pPr defTabSz="4389438"/>
                <a:endParaRPr lang="en-US" sz="5400"/>
              </a:p>
            </p:txBody>
          </p:sp>
        </mc:Choice>
        <mc:Fallback>
          <p:sp>
            <p:nvSpPr>
              <p:cNvPr id="1050" name="Text Box 4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34261" y="6654269"/>
                <a:ext cx="9661662" cy="12939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685800" y="17588936"/>
            <a:ext cx="9982200" cy="101546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94" name="Text Box 405"/>
          <p:cNvSpPr txBox="1">
            <a:spLocks noChangeArrowheads="1"/>
          </p:cNvSpPr>
          <p:nvPr/>
        </p:nvSpPr>
        <p:spPr bwMode="auto">
          <a:xfrm>
            <a:off x="11445240" y="13558388"/>
            <a:ext cx="9982200" cy="92313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CA" sz="54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Framework </a:t>
            </a:r>
            <a:endParaRPr lang="en-US" sz="5400" b="1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0" name="Text Box 479"/>
          <p:cNvSpPr txBox="1">
            <a:spLocks noChangeArrowheads="1"/>
          </p:cNvSpPr>
          <p:nvPr/>
        </p:nvSpPr>
        <p:spPr bwMode="auto">
          <a:xfrm>
            <a:off x="33093761" y="20863305"/>
            <a:ext cx="9982200" cy="101546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Conclusions 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33093761" y="6595717"/>
            <a:ext cx="9948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\</a:t>
            </a:r>
            <a:endParaRPr lang="en-US" sz="32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 Box 424"/>
          <p:cNvSpPr txBox="1">
            <a:spLocks noChangeArrowheads="1"/>
          </p:cNvSpPr>
          <p:nvPr/>
        </p:nvSpPr>
        <p:spPr bwMode="auto">
          <a:xfrm>
            <a:off x="22282150" y="5664200"/>
            <a:ext cx="9982200" cy="83080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8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sz="4400" b="1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79"/>
          <p:cNvSpPr txBox="1">
            <a:spLocks noChangeArrowheads="1"/>
          </p:cNvSpPr>
          <p:nvPr/>
        </p:nvSpPr>
        <p:spPr bwMode="auto">
          <a:xfrm>
            <a:off x="33059739" y="29549501"/>
            <a:ext cx="9982200" cy="101546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60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sp>
        <p:nvSpPr>
          <p:cNvPr id="51" name="Down Arrow 50"/>
          <p:cNvSpPr/>
          <p:nvPr/>
        </p:nvSpPr>
        <p:spPr bwMode="auto">
          <a:xfrm>
            <a:off x="29220901" y="10087412"/>
            <a:ext cx="822960" cy="822960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8C1A1-99D9-372F-6B08-FD6B627C7B92}"/>
              </a:ext>
            </a:extLst>
          </p:cNvPr>
          <p:cNvSpPr txBox="1"/>
          <p:nvPr/>
        </p:nvSpPr>
        <p:spPr>
          <a:xfrm>
            <a:off x="1022951" y="6679312"/>
            <a:ext cx="9485965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/>
              <a:t>		</a:t>
            </a:r>
            <a:r>
              <a:rPr lang="en-CA" sz="5400"/>
              <a:t> 	As music streaming 					subscriptions rise</a:t>
            </a:r>
            <a:r>
              <a:rPr lang="en-CA" sz="5400" baseline="30000"/>
              <a:t>1</a:t>
            </a:r>
            <a:r>
              <a:rPr lang="en-CA" sz="5400"/>
              <a:t>, 					this project aims to 					enhance user music discovery through personalized recommendations using content-based filtering techniques. By analyzing Spotify's music dataset with cosine similarity and clustering, the system suggests tracks aligning with user preferences, while balancing recommendation quality and computational efficiency.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9D910-2F21-B140-2ED5-E78B7C6784AB}"/>
              </a:ext>
            </a:extLst>
          </p:cNvPr>
          <p:cNvSpPr txBox="1"/>
          <p:nvPr/>
        </p:nvSpPr>
        <p:spPr>
          <a:xfrm>
            <a:off x="690177" y="18899774"/>
            <a:ext cx="9818739" cy="1274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5400"/>
              <a:t>Develop a Spotify Recommender System to provide personalized song recommendations.</a:t>
            </a:r>
          </a:p>
          <a:p>
            <a:pPr marL="1143000" indent="-11430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5400"/>
              <a:t>Utilize cosine similarity and clustering techniques to analyze Spotify's music dataset.</a:t>
            </a:r>
          </a:p>
          <a:p>
            <a:pPr marL="1143000" indent="-11430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5400"/>
              <a:t>Balance recommendation quality and computational efficiency.</a:t>
            </a:r>
          </a:p>
          <a:p>
            <a:pPr marL="1143000" indent="-11430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5400"/>
              <a:t>Enhance user music discovery and engagement through tailored recommendations.</a:t>
            </a:r>
          </a:p>
          <a:p>
            <a:pPr marL="1143000" indent="-11430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en-US" sz="5400"/>
              <a:t>Consolidate coding in a user-friendly graphic interface (UI) </a:t>
            </a:r>
            <a:endParaRPr lang="en-CA" sz="5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88D9F-4641-7927-1D06-3425977589CF}"/>
              </a:ext>
            </a:extLst>
          </p:cNvPr>
          <p:cNvSpPr txBox="1"/>
          <p:nvPr/>
        </p:nvSpPr>
        <p:spPr>
          <a:xfrm>
            <a:off x="11653785" y="6824545"/>
            <a:ext cx="981873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/>
              <a:t>Balancing recommendation quality and computational efficiency.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/>
              <a:t>Incorporating artist names into the recommendation system effectively.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/>
              <a:t>Addressing memory limitations and encoding issues.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/>
              <a:t>Optimizing clustering techniques for organizing music data.</a:t>
            </a:r>
            <a:endParaRPr lang="en-CA" sz="5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08D94-980B-F2A5-783F-3BF938A4B889}"/>
              </a:ext>
            </a:extLst>
          </p:cNvPr>
          <p:cNvSpPr txBox="1"/>
          <p:nvPr/>
        </p:nvSpPr>
        <p:spPr>
          <a:xfrm>
            <a:off x="11743855" y="14481524"/>
            <a:ext cx="9818739" cy="1415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CA" sz="5400" b="1"/>
              <a:t>Converting Songs to Vectors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5400"/>
              <a:t>Encoding genre:</a:t>
            </a:r>
          </a:p>
          <a:p>
            <a:endParaRPr lang="en-CA" sz="5400"/>
          </a:p>
          <a:p>
            <a:endParaRPr lang="en-CA" sz="5400"/>
          </a:p>
          <a:p>
            <a:endParaRPr lang="en-CA" sz="5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5400"/>
              <a:t>Scaling numeric features: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CA" sz="540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CA" sz="540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CA" sz="5400" b="1"/>
              <a:t>Clustering vectors (5 Clusters)</a:t>
            </a:r>
          </a:p>
          <a:p>
            <a:endParaRPr lang="en-CA" sz="5400"/>
          </a:p>
          <a:p>
            <a:endParaRPr lang="en-CA" sz="5400"/>
          </a:p>
          <a:p>
            <a:endParaRPr lang="en-CA" sz="540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CA" sz="5400" b="1"/>
              <a:t>Assigning a cluster to the user track</a:t>
            </a:r>
          </a:p>
          <a:p>
            <a:endParaRPr lang="en-CA" sz="540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CA" sz="5200" b="1"/>
              <a:t>Extracting recommendations from the cluster via cosine similarity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933F1A-C0CC-F8D6-0FDF-0034CA7DCC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75834" y="16290478"/>
            <a:ext cx="7714282" cy="15698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4AF814-A2A9-2D73-E52A-DCAD8B7295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63711" y="19583415"/>
            <a:ext cx="4526280" cy="13001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0A2B22-DF9D-4A31-D64F-A6BEF30474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81256" y="25537783"/>
            <a:ext cx="3469814" cy="10681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590D95-4319-3081-F01C-6BF0FA9E88FA}"/>
              </a:ext>
            </a:extLst>
          </p:cNvPr>
          <p:cNvSpPr txBox="1"/>
          <p:nvPr/>
        </p:nvSpPr>
        <p:spPr>
          <a:xfrm>
            <a:off x="33382284" y="21928486"/>
            <a:ext cx="981873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/>
              <a:t>The Recommender System utilized cosine similarity and clustering for music recommendations, navigating challenges in balancing computational efficiency and quality. This project sets a foundation for future improvements, with collaborative-filtering techniques recommended for more personalized recommendations</a:t>
            </a:r>
            <a:r>
              <a:rPr lang="en-CA" sz="5400" baseline="30000"/>
              <a:t>2</a:t>
            </a:r>
            <a:r>
              <a:rPr lang="en-CA" sz="540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2AAB6-DC12-14DF-78D0-B6BD43DF2FB4}"/>
              </a:ext>
            </a:extLst>
          </p:cNvPr>
          <p:cNvSpPr txBox="1"/>
          <p:nvPr/>
        </p:nvSpPr>
        <p:spPr>
          <a:xfrm>
            <a:off x="33107366" y="30750205"/>
            <a:ext cx="99345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IFIP. (2023). </a:t>
            </a:r>
            <a:r>
              <a:rPr lang="en-US" sz="2000" b="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 music report 2023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https://globalmusicreport.ifpi.org</a:t>
            </a:r>
          </a:p>
          <a:p>
            <a:pPr marL="457200" indent="-457200">
              <a:buAutoNum type="arabicPeriod"/>
            </a:pPr>
            <a:r>
              <a:rPr lang="en-CA" sz="2000"/>
              <a:t>Sánchez-Moreno, D., González, A. B. G., Vicente, M. D. M., Batista, V. F. L., &amp; García, M. N. M. (2016). A collaborative filtering method for music recommendation using playing coefficients for artists and users. </a:t>
            </a:r>
            <a:r>
              <a:rPr lang="en-CA" sz="2000" i="1"/>
              <a:t>Expert Systems with Applications</a:t>
            </a:r>
            <a:r>
              <a:rPr lang="en-CA" sz="2000"/>
              <a:t>, </a:t>
            </a:r>
            <a:r>
              <a:rPr lang="en-CA" sz="2000" i="1"/>
              <a:t>66</a:t>
            </a:r>
            <a:r>
              <a:rPr lang="en-CA" sz="2000"/>
              <a:t>, 234-244.</a:t>
            </a:r>
          </a:p>
          <a:p>
            <a:pPr marL="742950" indent="-742950">
              <a:buAutoNum type="arabicPeriod"/>
            </a:pPr>
            <a:endParaRPr lang="en-CA" sz="3600"/>
          </a:p>
        </p:txBody>
      </p:sp>
      <p:pic>
        <p:nvPicPr>
          <p:cNvPr id="25" name="Picture 24" descr="A graph with a line and a point&#10;&#10;Description automatically generated with medium confidence">
            <a:extLst>
              <a:ext uri="{FF2B5EF4-FFF2-40B4-BE49-F238E27FC236}">
                <a16:creationId xmlns:a16="http://schemas.microsoft.com/office/drawing/2014/main" id="{95DDE3C0-815C-3199-824F-68FA08D2F7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1" y="8954989"/>
            <a:ext cx="5470131" cy="360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4" name="Picture 23" descr="A screenshot of a music album&#10;&#10;Description automatically generated">
            <a:extLst>
              <a:ext uri="{FF2B5EF4-FFF2-40B4-BE49-F238E27FC236}">
                <a16:creationId xmlns:a16="http://schemas.microsoft.com/office/drawing/2014/main" id="{CC813A2C-E81F-9448-A297-6341D12F25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274" y="7242048"/>
            <a:ext cx="8475952" cy="11188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7" name="Picture 26" descr="A screenshot of a music album&#10;&#10;Description automatically generated">
            <a:extLst>
              <a:ext uri="{FF2B5EF4-FFF2-40B4-BE49-F238E27FC236}">
                <a16:creationId xmlns:a16="http://schemas.microsoft.com/office/drawing/2014/main" id="{9F5863A4-58D2-0F8C-84A1-849CAA65F3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275" y="19321087"/>
            <a:ext cx="8475952" cy="118939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5A92D956-ED12-5DB1-6561-24726017E8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0" y="-1690839"/>
            <a:ext cx="7772400" cy="5181600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5D83C7D-82FF-4C59-ED03-DC7156956A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918015"/>
              </p:ext>
            </p:extLst>
          </p:nvPr>
        </p:nvGraphicFramePr>
        <p:xfrm>
          <a:off x="34389394" y="15449342"/>
          <a:ext cx="7508472" cy="510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63">
                  <a:extLst>
                    <a:ext uri="{9D8B030D-6E8A-4147-A177-3AD203B41FA5}">
                      <a16:colId xmlns:a16="http://schemas.microsoft.com/office/drawing/2014/main" val="981885843"/>
                    </a:ext>
                  </a:extLst>
                </a:gridCol>
                <a:gridCol w="4146209">
                  <a:extLst>
                    <a:ext uri="{9D8B030D-6E8A-4147-A177-3AD203B41FA5}">
                      <a16:colId xmlns:a16="http://schemas.microsoft.com/office/drawing/2014/main" val="2594437416"/>
                    </a:ext>
                  </a:extLst>
                </a:gridCol>
              </a:tblGrid>
              <a:tr h="1373496">
                <a:tc>
                  <a:txBody>
                    <a:bodyPr/>
                    <a:lstStyle/>
                    <a:p>
                      <a:pPr algn="ctr"/>
                      <a:r>
                        <a:rPr lang="en-US" sz="4400">
                          <a:solidFill>
                            <a:schemeClr val="tx1"/>
                          </a:solidFill>
                        </a:rPr>
                        <a:t>Method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>
                          <a:solidFill>
                            <a:schemeClr val="tx1"/>
                          </a:solidFill>
                        </a:rPr>
                        <a:t>Average R-precision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446612"/>
                  </a:ext>
                </a:extLst>
              </a:tr>
              <a:tr h="1573214">
                <a:tc>
                  <a:txBody>
                    <a:bodyPr/>
                    <a:lstStyle/>
                    <a:p>
                      <a:r>
                        <a:rPr lang="en-US" sz="4400"/>
                        <a:t>Cosine Similarity 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D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>
                          <a:solidFill>
                            <a:schemeClr val="tx1"/>
                          </a:solidFill>
                        </a:rPr>
                        <a:t>~0.32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70057"/>
                  </a:ext>
                </a:extLst>
              </a:tr>
              <a:tr h="2092748">
                <a:tc>
                  <a:txBody>
                    <a:bodyPr/>
                    <a:lstStyle/>
                    <a:p>
                      <a:r>
                        <a:rPr lang="en-US" sz="4400"/>
                        <a:t>K-Means + Cosine Similarity 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/>
                        <a:t>~0.14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494424"/>
                  </a:ext>
                </a:extLst>
              </a:tr>
            </a:tbl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597B01-FC18-3AD1-D8B0-378E5EC315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43820" y="21972244"/>
            <a:ext cx="4344686" cy="2326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graph of a track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B1DEA0B5-924F-4156-205F-1E31C0B75C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473" y="28553938"/>
            <a:ext cx="6119003" cy="3476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revision>1</cp:revision>
  <cp:lastPrinted>2014-03-04T05:03:24Z</cp:lastPrinted>
  <dcterms:created xsi:type="dcterms:W3CDTF">2005-05-18T01:24:28Z</dcterms:created>
  <dcterms:modified xsi:type="dcterms:W3CDTF">2024-04-03T21:07:32Z</dcterms:modified>
  <cp:category>Powerpoint poster templates</cp:category>
</cp:coreProperties>
</file>