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3" r:id="rId7"/>
    <p:sldId id="321" r:id="rId8"/>
    <p:sldId id="319" r:id="rId9"/>
    <p:sldId id="323" r:id="rId10"/>
    <p:sldId id="324" r:id="rId11"/>
    <p:sldId id="326" r:id="rId12"/>
    <p:sldId id="325" r:id="rId13"/>
    <p:sldId id="3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924025"/>
          </a:xfrm>
        </p:spPr>
        <p:txBody>
          <a:bodyPr>
            <a:noAutofit/>
          </a:bodyPr>
          <a:lstStyle/>
          <a:p>
            <a:r>
              <a:rPr lang="ru-RU" sz="4000" dirty="0" err="1"/>
              <a:t>Проєкт</a:t>
            </a:r>
            <a:r>
              <a:rPr lang="ru-RU" sz="4000" dirty="0"/>
              <a:t> з </a:t>
            </a:r>
            <a:r>
              <a:rPr lang="ru-RU" sz="4000" dirty="0" err="1"/>
              <a:t>дослідження</a:t>
            </a:r>
            <a:r>
              <a:rPr lang="ru-RU" sz="4000" dirty="0"/>
              <a:t> </a:t>
            </a:r>
            <a:r>
              <a:rPr lang="ru-RU" sz="4000" dirty="0" err="1"/>
              <a:t>операцій</a:t>
            </a:r>
            <a:r>
              <a:rPr lang="ru-RU" sz="4000" dirty="0"/>
              <a:t> на тему </a:t>
            </a:r>
            <a:br>
              <a:rPr lang="ru-RU" sz="4000" dirty="0"/>
            </a:br>
            <a:r>
              <a:rPr lang="ru-RU" sz="4000" dirty="0"/>
              <a:t>Моделювання </a:t>
            </a:r>
            <a:r>
              <a:rPr lang="ru-RU" sz="4000" dirty="0" err="1"/>
              <a:t>роботи</a:t>
            </a:r>
            <a:r>
              <a:rPr lang="ru-RU" sz="4000" dirty="0"/>
              <a:t> </a:t>
            </a:r>
            <a:r>
              <a:rPr lang="ru-RU" sz="4000" dirty="0" err="1"/>
              <a:t>пожежних</a:t>
            </a:r>
            <a:r>
              <a:rPr lang="ru-RU" sz="4000" dirty="0"/>
              <a:t> </a:t>
            </a:r>
            <a:r>
              <a:rPr lang="ru-RU" sz="4000" dirty="0" err="1"/>
              <a:t>станцій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uk-UA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Виконав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r>
              <a:rPr lang="uk-UA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СТДУЕНТ ГРУПИ КМ-12 КРАВЧЕНКО ЄГОР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EF55C5D-852A-9A09-3F46-3A23EA31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Дякую за увагу!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70526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uk-UA" dirty="0"/>
              <a:t>Вступ</a:t>
            </a:r>
            <a:endParaRPr lang="en-US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CB871F-9728-DDCB-E9E9-E6A61E9CE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852" y="2108201"/>
            <a:ext cx="6880195" cy="4463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Пожежа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завдати</a:t>
            </a:r>
            <a:r>
              <a:rPr lang="ru-RU" dirty="0"/>
              <a:t> </a:t>
            </a:r>
            <a:r>
              <a:rPr lang="ru-RU" dirty="0" err="1"/>
              <a:t>серйозної</a:t>
            </a:r>
            <a:r>
              <a:rPr lang="ru-RU" dirty="0"/>
              <a:t> </a:t>
            </a:r>
            <a:r>
              <a:rPr lang="ru-RU" dirty="0" err="1"/>
              <a:t>шкоди</a:t>
            </a:r>
            <a:r>
              <a:rPr lang="ru-RU" dirty="0"/>
              <a:t> людям і майну.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дістатися</a:t>
            </a:r>
            <a:r>
              <a:rPr lang="ru-RU" dirty="0"/>
              <a:t> до </a:t>
            </a:r>
            <a:r>
              <a:rPr lang="ru-RU" dirty="0" err="1"/>
              <a:t>місця</a:t>
            </a:r>
            <a:r>
              <a:rPr lang="ru-RU" dirty="0"/>
              <a:t> </a:t>
            </a:r>
            <a:r>
              <a:rPr lang="ru-RU" dirty="0" err="1"/>
              <a:t>події</a:t>
            </a:r>
            <a:r>
              <a:rPr lang="ru-RU" dirty="0"/>
              <a:t> в </a:t>
            </a:r>
            <a:r>
              <a:rPr lang="ru-RU" dirty="0" err="1"/>
              <a:t>короткі</a:t>
            </a:r>
            <a:r>
              <a:rPr lang="ru-RU" dirty="0"/>
              <a:t> </a:t>
            </a:r>
            <a:r>
              <a:rPr lang="ru-RU" dirty="0" err="1"/>
              <a:t>терміни</a:t>
            </a:r>
            <a:r>
              <a:rPr lang="ru-RU" dirty="0"/>
              <a:t> та </a:t>
            </a:r>
            <a:r>
              <a:rPr lang="ru-RU" dirty="0" err="1"/>
              <a:t>швидко</a:t>
            </a:r>
            <a:r>
              <a:rPr lang="ru-RU" dirty="0"/>
              <a:t>, нам </a:t>
            </a:r>
            <a:r>
              <a:rPr lang="ru-RU" dirty="0" err="1"/>
              <a:t>потрібно</a:t>
            </a:r>
            <a:r>
              <a:rPr lang="ru-RU" dirty="0"/>
              <a:t> точно в першу </a:t>
            </a:r>
            <a:r>
              <a:rPr lang="ru-RU" dirty="0" err="1"/>
              <a:t>чергу</a:t>
            </a:r>
            <a:r>
              <a:rPr lang="ru-RU" dirty="0"/>
              <a:t> </a:t>
            </a:r>
            <a:r>
              <a:rPr lang="ru-RU" dirty="0" err="1"/>
              <a:t>розмістити</a:t>
            </a:r>
            <a:r>
              <a:rPr lang="ru-RU" dirty="0"/>
              <a:t> </a:t>
            </a:r>
            <a:r>
              <a:rPr lang="ru-RU" dirty="0" err="1"/>
              <a:t>пожежну</a:t>
            </a:r>
            <a:r>
              <a:rPr lang="ru-RU" dirty="0"/>
              <a:t> </a:t>
            </a:r>
            <a:r>
              <a:rPr lang="ru-RU" dirty="0" err="1"/>
              <a:t>станцію</a:t>
            </a:r>
            <a:r>
              <a:rPr lang="ru-RU" dirty="0"/>
              <a:t> в </a:t>
            </a:r>
            <a:r>
              <a:rPr lang="ru-RU" dirty="0" err="1"/>
              <a:t>місті</a:t>
            </a:r>
            <a:r>
              <a:rPr lang="ru-RU" dirty="0"/>
              <a:t>/</a:t>
            </a:r>
            <a:r>
              <a:rPr lang="ru-RU" dirty="0" err="1"/>
              <a:t>селі</a:t>
            </a:r>
            <a:r>
              <a:rPr lang="ru-RU" dirty="0"/>
              <a:t> в такому </a:t>
            </a:r>
            <a:r>
              <a:rPr lang="ru-RU" dirty="0" err="1"/>
              <a:t>місці</a:t>
            </a:r>
            <a:r>
              <a:rPr lang="ru-RU" dirty="0"/>
              <a:t>, щоб час </a:t>
            </a:r>
            <a:r>
              <a:rPr lang="ru-RU" dirty="0" err="1"/>
              <a:t>доїзду</a:t>
            </a:r>
            <a:r>
              <a:rPr lang="ru-RU" dirty="0"/>
              <a:t> з </a:t>
            </a:r>
            <a:r>
              <a:rPr lang="ru-RU" dirty="0" err="1"/>
              <a:t>неї</a:t>
            </a:r>
            <a:r>
              <a:rPr lang="ru-RU" dirty="0"/>
              <a:t> до </a:t>
            </a:r>
            <a:r>
              <a:rPr lang="ru-RU" dirty="0" err="1"/>
              <a:t>місця</a:t>
            </a:r>
            <a:r>
              <a:rPr lang="ru-RU" dirty="0"/>
              <a:t> </a:t>
            </a:r>
            <a:r>
              <a:rPr lang="ru-RU" dirty="0" err="1"/>
              <a:t>пожежі</a:t>
            </a:r>
            <a:r>
              <a:rPr lang="ru-RU" dirty="0"/>
              <a:t> в </a:t>
            </a:r>
            <a:r>
              <a:rPr lang="ru-RU" dirty="0" err="1"/>
              <a:t>незалежності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місця</a:t>
            </a:r>
            <a:r>
              <a:rPr lang="ru-RU" dirty="0"/>
              <a:t> </a:t>
            </a:r>
            <a:r>
              <a:rPr lang="ru-RU" dirty="0" err="1"/>
              <a:t>події</a:t>
            </a:r>
            <a:r>
              <a:rPr lang="ru-RU" dirty="0"/>
              <a:t> </a:t>
            </a:r>
            <a:r>
              <a:rPr lang="ru-RU" dirty="0" err="1"/>
              <a:t>був</a:t>
            </a:r>
            <a:r>
              <a:rPr lang="ru-RU" dirty="0"/>
              <a:t> коротким і </a:t>
            </a:r>
            <a:r>
              <a:rPr lang="ru-RU" dirty="0" err="1"/>
              <a:t>витрати</a:t>
            </a:r>
            <a:r>
              <a:rPr lang="ru-RU" dirty="0"/>
              <a:t> на </a:t>
            </a:r>
            <a:r>
              <a:rPr lang="ru-RU" dirty="0" err="1"/>
              <a:t>гасіння</a:t>
            </a:r>
            <a:r>
              <a:rPr lang="ru-RU" dirty="0"/>
              <a:t> були </a:t>
            </a:r>
            <a:r>
              <a:rPr lang="ru-RU" dirty="0" err="1"/>
              <a:t>якнайменші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4226CE-5AEE-8ADA-CDAB-D1EBD27CC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947" y="2570440"/>
            <a:ext cx="3630965" cy="272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uk-UA" dirty="0"/>
              <a:t>Постановка задачі</a:t>
            </a:r>
            <a:endParaRPr lang="en-US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CB871F-9728-DDCB-E9E9-E6A61E9CE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10496956" cy="3760891"/>
          </a:xfrm>
        </p:spPr>
        <p:txBody>
          <a:bodyPr>
            <a:normAutofit/>
          </a:bodyPr>
          <a:lstStyle/>
          <a:p>
            <a:r>
              <a:rPr lang="ru-RU" dirty="0"/>
              <a:t>Метою </a:t>
            </a:r>
            <a:r>
              <a:rPr lang="ru-RU" dirty="0" err="1"/>
              <a:t>дослідження</a:t>
            </a:r>
            <a:r>
              <a:rPr lang="ru-RU" dirty="0"/>
              <a:t> є </a:t>
            </a:r>
            <a:r>
              <a:rPr lang="ru-RU" dirty="0" err="1"/>
              <a:t>визначення</a:t>
            </a:r>
            <a:r>
              <a:rPr lang="ru-RU" dirty="0"/>
              <a:t> такого </a:t>
            </a:r>
            <a:r>
              <a:rPr lang="ru-RU" dirty="0" err="1"/>
              <a:t>місця</a:t>
            </a:r>
            <a:r>
              <a:rPr lang="ru-RU" dirty="0"/>
              <a:t> </a:t>
            </a:r>
            <a:r>
              <a:rPr lang="ru-RU" dirty="0" err="1"/>
              <a:t>розташування</a:t>
            </a:r>
            <a:r>
              <a:rPr lang="ru-RU" dirty="0"/>
              <a:t> </a:t>
            </a:r>
            <a:r>
              <a:rPr lang="ru-RU" dirty="0" err="1"/>
              <a:t>пожежної</a:t>
            </a:r>
            <a:r>
              <a:rPr lang="ru-RU" dirty="0"/>
              <a:t> </a:t>
            </a:r>
            <a:r>
              <a:rPr lang="ru-RU" dirty="0" err="1"/>
              <a:t>станції</a:t>
            </a:r>
            <a:r>
              <a:rPr lang="ru-RU" dirty="0"/>
              <a:t> в районному </a:t>
            </a:r>
            <a:r>
              <a:rPr lang="ru-RU" dirty="0" err="1"/>
              <a:t>центрі</a:t>
            </a:r>
            <a:r>
              <a:rPr lang="ru-RU" dirty="0"/>
              <a:t>. з метою мінімізації часу </a:t>
            </a:r>
            <a:r>
              <a:rPr lang="ru-RU" dirty="0" err="1"/>
              <a:t>прибуття</a:t>
            </a:r>
            <a:r>
              <a:rPr lang="ru-RU" dirty="0"/>
              <a:t> </a:t>
            </a:r>
            <a:r>
              <a:rPr lang="ru-RU" dirty="0" err="1"/>
              <a:t>пожежників</a:t>
            </a:r>
            <a:r>
              <a:rPr lang="ru-RU" dirty="0"/>
              <a:t>, </a:t>
            </a:r>
            <a:r>
              <a:rPr lang="ru-RU" dirty="0" err="1"/>
              <a:t>витрат</a:t>
            </a:r>
            <a:r>
              <a:rPr lang="ru-RU" dirty="0"/>
              <a:t> на </a:t>
            </a:r>
            <a:r>
              <a:rPr lang="ru-RU" dirty="0" err="1"/>
              <a:t>гасіння</a:t>
            </a:r>
            <a:r>
              <a:rPr lang="ru-RU" dirty="0"/>
              <a:t> та </a:t>
            </a:r>
            <a:r>
              <a:rPr lang="ru-RU" dirty="0" err="1"/>
              <a:t>максимізації</a:t>
            </a:r>
            <a:r>
              <a:rPr lang="ru-RU" dirty="0"/>
              <a:t> шансу </a:t>
            </a:r>
            <a:r>
              <a:rPr lang="ru-RU" dirty="0" err="1"/>
              <a:t>повного</a:t>
            </a:r>
            <a:r>
              <a:rPr lang="ru-RU" dirty="0"/>
              <a:t> </a:t>
            </a:r>
            <a:r>
              <a:rPr lang="ru-RU" dirty="0" err="1"/>
              <a:t>загасіння</a:t>
            </a:r>
            <a:r>
              <a:rPr lang="ru-RU" dirty="0"/>
              <a:t> </a:t>
            </a:r>
            <a:r>
              <a:rPr lang="ru-RU" dirty="0" err="1"/>
              <a:t>пожежі</a:t>
            </a:r>
            <a:r>
              <a:rPr lang="ru-RU" dirty="0"/>
              <a:t> без </a:t>
            </a:r>
            <a:r>
              <a:rPr lang="ru-RU" dirty="0" err="1"/>
              <a:t>людських</a:t>
            </a:r>
            <a:r>
              <a:rPr lang="ru-RU" dirty="0"/>
              <a:t> </a:t>
            </a:r>
            <a:r>
              <a:rPr lang="ru-RU" dirty="0" err="1"/>
              <a:t>втрат</a:t>
            </a:r>
            <a:r>
              <a:rPr lang="ru-RU" dirty="0"/>
              <a:t>. </a:t>
            </a:r>
            <a:r>
              <a:rPr lang="ru-RU" dirty="0" err="1"/>
              <a:t>Обмеження-погана</a:t>
            </a:r>
            <a:r>
              <a:rPr lang="ru-RU" dirty="0"/>
              <a:t> дорога, </a:t>
            </a:r>
            <a:r>
              <a:rPr lang="ru-RU" dirty="0" err="1"/>
              <a:t>розставлення</a:t>
            </a:r>
            <a:r>
              <a:rPr lang="ru-RU" dirty="0"/>
              <a:t> </a:t>
            </a:r>
            <a:r>
              <a:rPr lang="ru-RU" dirty="0" err="1"/>
              <a:t>пріоритетів</a:t>
            </a:r>
            <a:r>
              <a:rPr lang="ru-RU" dirty="0"/>
              <a:t> </a:t>
            </a:r>
            <a:r>
              <a:rPr lang="ru-RU" dirty="0" err="1"/>
              <a:t>гасіння</a:t>
            </a:r>
            <a:r>
              <a:rPr lang="ru-RU" dirty="0"/>
              <a:t> </a:t>
            </a:r>
            <a:r>
              <a:rPr lang="ru-RU" dirty="0" err="1"/>
              <a:t>пожежі</a:t>
            </a:r>
            <a:r>
              <a:rPr lang="ru-RU" dirty="0"/>
              <a:t> (школа і </a:t>
            </a:r>
            <a:r>
              <a:rPr lang="ru-RU" dirty="0" err="1"/>
              <a:t>виробництво-перевагу</a:t>
            </a:r>
            <a:r>
              <a:rPr lang="ru-RU" dirty="0"/>
              <a:t> </a:t>
            </a:r>
            <a:r>
              <a:rPr lang="ru-RU" dirty="0" err="1"/>
              <a:t>надаємо</a:t>
            </a:r>
            <a:r>
              <a:rPr lang="ru-RU" dirty="0"/>
              <a:t> </a:t>
            </a:r>
            <a:r>
              <a:rPr lang="ru-RU" dirty="0" err="1"/>
              <a:t>школі</a:t>
            </a:r>
            <a:r>
              <a:rPr lang="ru-RU" dirty="0"/>
              <a:t>)</a:t>
            </a:r>
          </a:p>
          <a:p>
            <a:r>
              <a:rPr lang="ru-RU" dirty="0" err="1"/>
              <a:t>Об’єкт</a:t>
            </a:r>
            <a:r>
              <a:rPr lang="ru-RU" dirty="0"/>
              <a:t> </a:t>
            </a:r>
            <a:r>
              <a:rPr lang="ru-RU" dirty="0" err="1"/>
              <a:t>дослідження-місто</a:t>
            </a:r>
            <a:r>
              <a:rPr lang="ru-RU" dirty="0"/>
              <a:t> Синельникове </a:t>
            </a:r>
            <a:r>
              <a:rPr lang="ru-RU" dirty="0" err="1"/>
              <a:t>Дніпропетровської</a:t>
            </a:r>
            <a:r>
              <a:rPr lang="ru-RU" dirty="0"/>
              <a:t> </a:t>
            </a:r>
            <a:r>
              <a:rPr lang="ru-RU" dirty="0" err="1"/>
              <a:t>області</a:t>
            </a:r>
            <a:endParaRPr lang="ru-RU" dirty="0"/>
          </a:p>
          <a:p>
            <a:r>
              <a:rPr lang="ru-RU" dirty="0"/>
              <a:t>Предмет </a:t>
            </a:r>
            <a:r>
              <a:rPr lang="ru-RU" dirty="0" err="1"/>
              <a:t>дослідження-вирішення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r>
              <a:rPr lang="ru-RU" dirty="0"/>
              <a:t> про </a:t>
            </a:r>
            <a:r>
              <a:rPr lang="ru-RU" dirty="0" err="1"/>
              <a:t>розміщення</a:t>
            </a:r>
            <a:r>
              <a:rPr lang="ru-RU" dirty="0"/>
              <a:t> </a:t>
            </a:r>
            <a:r>
              <a:rPr lang="ru-RU" dirty="0" err="1"/>
              <a:t>пожежної</a:t>
            </a:r>
            <a:r>
              <a:rPr lang="ru-RU" dirty="0"/>
              <a:t> </a:t>
            </a:r>
            <a:r>
              <a:rPr lang="ru-RU" dirty="0" err="1"/>
              <a:t>станцї</a:t>
            </a:r>
            <a:r>
              <a:rPr lang="ru-RU" dirty="0"/>
              <a:t> в </a:t>
            </a:r>
            <a:r>
              <a:rPr lang="ru-RU" dirty="0" err="1"/>
              <a:t>місті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алгоритму </a:t>
            </a:r>
            <a:r>
              <a:rPr lang="ru-RU" dirty="0" err="1"/>
              <a:t>Дейкстри</a:t>
            </a:r>
            <a:r>
              <a:rPr lang="ru-RU" dirty="0"/>
              <a:t>.</a:t>
            </a:r>
          </a:p>
          <a:p>
            <a:r>
              <a:rPr lang="ru-RU" dirty="0"/>
              <a:t>В </a:t>
            </a:r>
            <a:r>
              <a:rPr lang="ru-RU" dirty="0" err="1"/>
              <a:t>даному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ми </a:t>
            </a:r>
            <a:r>
              <a:rPr lang="ru-RU" dirty="0" err="1"/>
              <a:t>маємо</a:t>
            </a:r>
            <a:r>
              <a:rPr lang="ru-RU" dirty="0"/>
              <a:t> </a:t>
            </a:r>
            <a:r>
              <a:rPr lang="ru-RU" dirty="0" err="1"/>
              <a:t>мінімаксну</a:t>
            </a:r>
            <a:r>
              <a:rPr lang="ru-RU" dirty="0"/>
              <a:t> задачу про </a:t>
            </a:r>
            <a:r>
              <a:rPr lang="ru-RU" dirty="0" err="1"/>
              <a:t>розміщення-необхідно</a:t>
            </a:r>
            <a:r>
              <a:rPr lang="ru-RU" dirty="0"/>
              <a:t> </a:t>
            </a:r>
            <a:r>
              <a:rPr lang="ru-RU" dirty="0" err="1"/>
              <a:t>розмістити</a:t>
            </a:r>
            <a:r>
              <a:rPr lang="ru-RU" dirty="0"/>
              <a:t> </a:t>
            </a:r>
            <a:r>
              <a:rPr lang="ru-RU" dirty="0" err="1"/>
              <a:t>пожежну</a:t>
            </a:r>
            <a:r>
              <a:rPr lang="ru-RU" dirty="0"/>
              <a:t> </a:t>
            </a:r>
            <a:r>
              <a:rPr lang="ru-RU" dirty="0" err="1"/>
              <a:t>станцію</a:t>
            </a:r>
            <a:r>
              <a:rPr lang="ru-RU" dirty="0"/>
              <a:t> так, щоб </a:t>
            </a:r>
            <a:r>
              <a:rPr lang="ru-RU" dirty="0" err="1"/>
              <a:t>відстань</a:t>
            </a:r>
            <a:r>
              <a:rPr lang="ru-RU" dirty="0"/>
              <a:t> до </a:t>
            </a:r>
            <a:r>
              <a:rPr lang="ru-RU" dirty="0" err="1"/>
              <a:t>найвіддаленішого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мінімально</a:t>
            </a:r>
            <a:r>
              <a:rPr lang="ru-RU" dirty="0"/>
              <a:t> </a:t>
            </a:r>
            <a:r>
              <a:rPr lang="ru-RU" dirty="0" err="1"/>
              <a:t>можливою</a:t>
            </a:r>
            <a:r>
              <a:rPr lang="ru-RU" dirty="0"/>
              <a:t>.	</a:t>
            </a:r>
          </a:p>
        </p:txBody>
      </p:sp>
    </p:spTree>
    <p:extLst>
      <p:ext uri="{BB962C8B-B14F-4D97-AF65-F5344CB8AC3E}">
        <p14:creationId xmlns:p14="http://schemas.microsoft.com/office/powerpoint/2010/main" val="154406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9A44D-E278-E5BE-70AC-0AE5A44A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Алгоритм вирішення даної задачі</a:t>
            </a:r>
            <a:endParaRPr lang="ru-UA" dirty="0"/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2F3F46B6-F379-104B-E305-3F1C3C346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116" y="1957280"/>
            <a:ext cx="4389120" cy="3760891"/>
          </a:xfrm>
        </p:spPr>
        <p:txBody>
          <a:bodyPr>
            <a:normAutofit fontScale="92500"/>
          </a:bodyPr>
          <a:lstStyle/>
          <a:p>
            <a:r>
              <a:rPr lang="ru-RU" dirty="0"/>
              <a:t>Нам необхідно </a:t>
            </a:r>
            <a:r>
              <a:rPr lang="ru-RU" dirty="0" err="1"/>
              <a:t>знайти</a:t>
            </a:r>
            <a:r>
              <a:rPr lang="ru-RU" dirty="0"/>
              <a:t> </a:t>
            </a:r>
            <a:r>
              <a:rPr lang="ru-RU" dirty="0" err="1"/>
              <a:t>мінімальний</a:t>
            </a:r>
            <a:r>
              <a:rPr lang="ru-RU" dirty="0"/>
              <a:t> час </a:t>
            </a:r>
            <a:r>
              <a:rPr lang="ru-RU" dirty="0" err="1"/>
              <a:t>доїзду</a:t>
            </a:r>
            <a:r>
              <a:rPr lang="ru-RU" dirty="0"/>
              <a:t> до кожного з </a:t>
            </a:r>
            <a:r>
              <a:rPr lang="ru-RU" dirty="0" err="1"/>
              <a:t>будинків</a:t>
            </a:r>
            <a:r>
              <a:rPr lang="ru-RU" dirty="0"/>
              <a:t>,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повторити</a:t>
            </a:r>
            <a:r>
              <a:rPr lang="ru-RU" dirty="0"/>
              <a:t> для </a:t>
            </a:r>
            <a:r>
              <a:rPr lang="ru-RU" dirty="0" err="1"/>
              <a:t>кожної</a:t>
            </a:r>
            <a:r>
              <a:rPr lang="ru-RU" dirty="0"/>
              <a:t> точки на </a:t>
            </a:r>
            <a:r>
              <a:rPr lang="ru-RU" dirty="0" err="1"/>
              <a:t>графі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можливого</a:t>
            </a:r>
            <a:r>
              <a:rPr lang="ru-RU" dirty="0"/>
              <a:t> </a:t>
            </a:r>
            <a:r>
              <a:rPr lang="ru-RU" dirty="0" err="1"/>
              <a:t>місцезнаходження</a:t>
            </a:r>
            <a:r>
              <a:rPr lang="ru-RU" dirty="0"/>
              <a:t> </a:t>
            </a:r>
            <a:r>
              <a:rPr lang="ru-RU" dirty="0" err="1"/>
              <a:t>станції</a:t>
            </a:r>
            <a:r>
              <a:rPr lang="ru-RU" dirty="0"/>
              <a:t>. </a:t>
            </a: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ru-RU" dirty="0" err="1"/>
              <a:t>знайти</a:t>
            </a:r>
            <a:r>
              <a:rPr lang="ru-RU" dirty="0"/>
              <a:t> </a:t>
            </a:r>
            <a:r>
              <a:rPr lang="ru-RU" dirty="0" err="1"/>
              <a:t>суми</a:t>
            </a:r>
            <a:r>
              <a:rPr lang="ru-RU" dirty="0"/>
              <a:t> </a:t>
            </a:r>
            <a:r>
              <a:rPr lang="ru-RU" dirty="0" err="1"/>
              <a:t>мінімального</a:t>
            </a:r>
            <a:r>
              <a:rPr lang="ru-RU" dirty="0"/>
              <a:t> часу </a:t>
            </a:r>
            <a:r>
              <a:rPr lang="ru-RU" dirty="0" err="1"/>
              <a:t>доїзду</a:t>
            </a:r>
            <a:r>
              <a:rPr lang="ru-RU" dirty="0"/>
              <a:t> до кожного з </a:t>
            </a:r>
            <a:r>
              <a:rPr lang="ru-RU" dirty="0" err="1"/>
              <a:t>будинків</a:t>
            </a:r>
            <a:r>
              <a:rPr lang="ru-RU" dirty="0"/>
              <a:t> для </a:t>
            </a:r>
            <a:r>
              <a:rPr lang="ru-RU" dirty="0" err="1"/>
              <a:t>кожної</a:t>
            </a:r>
            <a:r>
              <a:rPr lang="ru-RU" dirty="0"/>
              <a:t> з </a:t>
            </a:r>
            <a:r>
              <a:rPr lang="ru-RU" dirty="0" err="1"/>
              <a:t>точок</a:t>
            </a:r>
            <a:r>
              <a:rPr lang="ru-RU" dirty="0"/>
              <a:t>. Точка, </a:t>
            </a:r>
            <a:r>
              <a:rPr lang="ru-RU" dirty="0" err="1"/>
              <a:t>якій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</a:t>
            </a:r>
            <a:r>
              <a:rPr lang="ru-RU" dirty="0" err="1"/>
              <a:t>мінімальна</a:t>
            </a:r>
            <a:r>
              <a:rPr lang="ru-RU" dirty="0"/>
              <a:t> сума і буде </a:t>
            </a:r>
            <a:r>
              <a:rPr lang="ru-RU" dirty="0" err="1"/>
              <a:t>оптимальним</a:t>
            </a:r>
            <a:r>
              <a:rPr lang="ru-RU" dirty="0"/>
              <a:t> </a:t>
            </a:r>
            <a:r>
              <a:rPr lang="ru-RU" dirty="0" err="1"/>
              <a:t>місцем</a:t>
            </a:r>
            <a:r>
              <a:rPr lang="ru-RU" dirty="0"/>
              <a:t> </a:t>
            </a:r>
            <a:r>
              <a:rPr lang="ru-RU" dirty="0" err="1"/>
              <a:t>розташування</a:t>
            </a:r>
            <a:r>
              <a:rPr lang="ru-RU" dirty="0"/>
              <a:t> </a:t>
            </a:r>
            <a:r>
              <a:rPr lang="ru-RU" dirty="0" err="1"/>
              <a:t>пожежної</a:t>
            </a:r>
            <a:r>
              <a:rPr lang="ru-RU" dirty="0"/>
              <a:t> </a:t>
            </a:r>
            <a:r>
              <a:rPr lang="ru-RU" dirty="0" err="1"/>
              <a:t>станції</a:t>
            </a:r>
            <a:r>
              <a:rPr lang="ru-RU" dirty="0"/>
              <a:t>. Для </a:t>
            </a:r>
            <a:r>
              <a:rPr lang="ru-RU" dirty="0" err="1"/>
              <a:t>вирішення</a:t>
            </a:r>
            <a:r>
              <a:rPr lang="ru-RU" dirty="0"/>
              <a:t> </a:t>
            </a:r>
            <a:r>
              <a:rPr lang="ru-RU" dirty="0" err="1"/>
              <a:t>цієї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r>
              <a:rPr lang="ru-RU" dirty="0"/>
              <a:t> я </a:t>
            </a:r>
            <a:r>
              <a:rPr lang="ru-RU" dirty="0" err="1"/>
              <a:t>обрав</a:t>
            </a:r>
            <a:r>
              <a:rPr lang="ru-RU" dirty="0"/>
              <a:t> </a:t>
            </a:r>
            <a:r>
              <a:rPr lang="ru-RU" dirty="0" err="1"/>
              <a:t>центральний</a:t>
            </a:r>
            <a:r>
              <a:rPr lang="ru-RU" dirty="0"/>
              <a:t> район </a:t>
            </a:r>
            <a:r>
              <a:rPr lang="ru-RU" dirty="0" err="1"/>
              <a:t>міста</a:t>
            </a:r>
            <a:r>
              <a:rPr lang="ru-RU" dirty="0"/>
              <a:t> і </a:t>
            </a:r>
            <a:r>
              <a:rPr lang="ru-RU" dirty="0" err="1"/>
              <a:t>побудував</a:t>
            </a:r>
            <a:r>
              <a:rPr lang="ru-RU" dirty="0"/>
              <a:t> граф (</a:t>
            </a:r>
            <a:r>
              <a:rPr lang="ru-RU" dirty="0" err="1"/>
              <a:t>вершини</a:t>
            </a:r>
            <a:r>
              <a:rPr lang="ru-RU" dirty="0"/>
              <a:t> графа-</a:t>
            </a:r>
            <a:r>
              <a:rPr lang="ru-RU" dirty="0" err="1"/>
              <a:t>будівлі</a:t>
            </a:r>
            <a:r>
              <a:rPr lang="ru-RU" dirty="0"/>
              <a:t> </a:t>
            </a:r>
            <a:r>
              <a:rPr lang="ru-RU" dirty="0" err="1"/>
              <a:t>міста</a:t>
            </a:r>
            <a:r>
              <a:rPr lang="ru-RU" dirty="0"/>
              <a:t>)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en-US" dirty="0"/>
              <a:t>OpenStreetMap </a:t>
            </a:r>
            <a:r>
              <a:rPr lang="uk-UA" dirty="0"/>
              <a:t>і</a:t>
            </a:r>
            <a:r>
              <a:rPr lang="en-US" dirty="0"/>
              <a:t> QGIS</a:t>
            </a:r>
            <a:endParaRPr lang="ru-RU" dirty="0"/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4E9697-FA5D-2298-1B94-0D53850277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18" t="27832" r="25874" b="24142"/>
          <a:stretch/>
        </p:blipFill>
        <p:spPr>
          <a:xfrm>
            <a:off x="5353236" y="2228259"/>
            <a:ext cx="6303146" cy="316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6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9A44D-E278-E5BE-70AC-0AE5A44A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Алгоритм вирішення даної задачі</a:t>
            </a:r>
            <a:endParaRPr lang="ru-UA" dirty="0"/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3EB5B396-00A2-04A1-4CD8-635CDB84C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031" y="1992787"/>
            <a:ext cx="2106571" cy="3760891"/>
          </a:xfrm>
        </p:spPr>
        <p:txBody>
          <a:bodyPr>
            <a:normAutofit fontScale="92500"/>
          </a:bodyPr>
          <a:lstStyle/>
          <a:p>
            <a:r>
              <a:rPr lang="uk-UA" dirty="0"/>
              <a:t>Між кожною точкою за допомогою</a:t>
            </a:r>
            <a:r>
              <a:rPr lang="en-US" dirty="0"/>
              <a:t> Google Maps API </a:t>
            </a:r>
            <a:r>
              <a:rPr lang="uk-UA" dirty="0"/>
              <a:t>обчислено відстань проїзду у метрах, далі він множиться на коефіцієнт, що залежить від пріоритету гасіння (школа, будинок чи підприємство) та стану дороги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F67AAF-2898-A074-DA72-1B68A40A8727}"/>
              </a:ext>
            </a:extLst>
          </p:cNvPr>
          <p:cNvSpPr txBox="1"/>
          <p:nvPr/>
        </p:nvSpPr>
        <p:spPr>
          <a:xfrm>
            <a:off x="8837939" y="2637868"/>
            <a:ext cx="3279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00B050"/>
                </a:solidFill>
              </a:rPr>
              <a:t>Зеленим кольором нанесені школи</a:t>
            </a:r>
            <a:endParaRPr lang="ru-UA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8DBE01-ECD6-0405-57CE-3AF65E6D3D66}"/>
              </a:ext>
            </a:extLst>
          </p:cNvPr>
          <p:cNvSpPr txBox="1"/>
          <p:nvPr/>
        </p:nvSpPr>
        <p:spPr>
          <a:xfrm>
            <a:off x="8837941" y="1992787"/>
            <a:ext cx="3279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FF0000"/>
                </a:solidFill>
              </a:rPr>
              <a:t>Червоним кольором нанесені підприємства</a:t>
            </a:r>
            <a:endParaRPr lang="ru-UA" dirty="0">
              <a:solidFill>
                <a:srgbClr val="FF0000"/>
              </a:solidFill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235C2A7-A118-4C88-DAAD-EC7445622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17" y="2076323"/>
            <a:ext cx="5803180" cy="3548956"/>
          </a:xfrm>
          <a:prstGeom prst="rect">
            <a:avLst/>
          </a:prstGeom>
        </p:spPr>
      </p:pic>
      <p:sp>
        <p:nvSpPr>
          <p:cNvPr id="24" name="Полилиния: фигура 23">
            <a:extLst>
              <a:ext uri="{FF2B5EF4-FFF2-40B4-BE49-F238E27FC236}">
                <a16:creationId xmlns:a16="http://schemas.microsoft.com/office/drawing/2014/main" id="{8B321320-33DB-FB45-7CC6-9EA3E7408971}"/>
              </a:ext>
            </a:extLst>
          </p:cNvPr>
          <p:cNvSpPr/>
          <p:nvPr/>
        </p:nvSpPr>
        <p:spPr>
          <a:xfrm>
            <a:off x="2792246" y="2283849"/>
            <a:ext cx="5295113" cy="2636668"/>
          </a:xfrm>
          <a:custGeom>
            <a:avLst/>
            <a:gdLst>
              <a:gd name="connsiteX0" fmla="*/ 124287 w 5264458"/>
              <a:gd name="connsiteY0" fmla="*/ 0 h 2636668"/>
              <a:gd name="connsiteX1" fmla="*/ 248574 w 5264458"/>
              <a:gd name="connsiteY1" fmla="*/ 35510 h 2636668"/>
              <a:gd name="connsiteX2" fmla="*/ 310718 w 5264458"/>
              <a:gd name="connsiteY2" fmla="*/ 44388 h 2636668"/>
              <a:gd name="connsiteX3" fmla="*/ 514905 w 5264458"/>
              <a:gd name="connsiteY3" fmla="*/ 53266 h 2636668"/>
              <a:gd name="connsiteX4" fmla="*/ 1065320 w 5264458"/>
              <a:gd name="connsiteY4" fmla="*/ 35510 h 2636668"/>
              <a:gd name="connsiteX5" fmla="*/ 1091953 w 5264458"/>
              <a:gd name="connsiteY5" fmla="*/ 26633 h 2636668"/>
              <a:gd name="connsiteX6" fmla="*/ 1455938 w 5264458"/>
              <a:gd name="connsiteY6" fmla="*/ 35510 h 2636668"/>
              <a:gd name="connsiteX7" fmla="*/ 1518081 w 5264458"/>
              <a:gd name="connsiteY7" fmla="*/ 44388 h 2636668"/>
              <a:gd name="connsiteX8" fmla="*/ 1766656 w 5264458"/>
              <a:gd name="connsiteY8" fmla="*/ 53266 h 2636668"/>
              <a:gd name="connsiteX9" fmla="*/ 1837677 w 5264458"/>
              <a:gd name="connsiteY9" fmla="*/ 62143 h 2636668"/>
              <a:gd name="connsiteX10" fmla="*/ 1899821 w 5264458"/>
              <a:gd name="connsiteY10" fmla="*/ 71021 h 2636668"/>
              <a:gd name="connsiteX11" fmla="*/ 2024108 w 5264458"/>
              <a:gd name="connsiteY11" fmla="*/ 79899 h 2636668"/>
              <a:gd name="connsiteX12" fmla="*/ 2112885 w 5264458"/>
              <a:gd name="connsiteY12" fmla="*/ 97654 h 2636668"/>
              <a:gd name="connsiteX13" fmla="*/ 2201662 w 5264458"/>
              <a:gd name="connsiteY13" fmla="*/ 106532 h 2636668"/>
              <a:gd name="connsiteX14" fmla="*/ 2272683 w 5264458"/>
              <a:gd name="connsiteY14" fmla="*/ 115409 h 2636668"/>
              <a:gd name="connsiteX15" fmla="*/ 2388093 w 5264458"/>
              <a:gd name="connsiteY15" fmla="*/ 133165 h 2636668"/>
              <a:gd name="connsiteX16" fmla="*/ 2530136 w 5264458"/>
              <a:gd name="connsiteY16" fmla="*/ 142042 h 2636668"/>
              <a:gd name="connsiteX17" fmla="*/ 3009530 w 5264458"/>
              <a:gd name="connsiteY17" fmla="*/ 159798 h 2636668"/>
              <a:gd name="connsiteX18" fmla="*/ 3036163 w 5264458"/>
              <a:gd name="connsiteY18" fmla="*/ 168675 h 2636668"/>
              <a:gd name="connsiteX19" fmla="*/ 3053918 w 5264458"/>
              <a:gd name="connsiteY19" fmla="*/ 186431 h 2636668"/>
              <a:gd name="connsiteX20" fmla="*/ 3124940 w 5264458"/>
              <a:gd name="connsiteY20" fmla="*/ 204186 h 2636668"/>
              <a:gd name="connsiteX21" fmla="*/ 3160450 w 5264458"/>
              <a:gd name="connsiteY21" fmla="*/ 221942 h 2636668"/>
              <a:gd name="connsiteX22" fmla="*/ 3320248 w 5264458"/>
              <a:gd name="connsiteY22" fmla="*/ 248575 h 2636668"/>
              <a:gd name="connsiteX23" fmla="*/ 3435658 w 5264458"/>
              <a:gd name="connsiteY23" fmla="*/ 266330 h 2636668"/>
              <a:gd name="connsiteX24" fmla="*/ 3533312 w 5264458"/>
              <a:gd name="connsiteY24" fmla="*/ 284085 h 2636668"/>
              <a:gd name="connsiteX25" fmla="*/ 3622089 w 5264458"/>
              <a:gd name="connsiteY25" fmla="*/ 301841 h 2636668"/>
              <a:gd name="connsiteX26" fmla="*/ 3897297 w 5264458"/>
              <a:gd name="connsiteY26" fmla="*/ 328474 h 2636668"/>
              <a:gd name="connsiteX27" fmla="*/ 4172505 w 5264458"/>
              <a:gd name="connsiteY27" fmla="*/ 399495 h 2636668"/>
              <a:gd name="connsiteX28" fmla="*/ 4509856 w 5264458"/>
              <a:gd name="connsiteY28" fmla="*/ 506027 h 2636668"/>
              <a:gd name="connsiteX29" fmla="*/ 4660776 w 5264458"/>
              <a:gd name="connsiteY29" fmla="*/ 559293 h 2636668"/>
              <a:gd name="connsiteX30" fmla="*/ 4882718 w 5264458"/>
              <a:gd name="connsiteY30" fmla="*/ 754602 h 2636668"/>
              <a:gd name="connsiteX31" fmla="*/ 4900474 w 5264458"/>
              <a:gd name="connsiteY31" fmla="*/ 781235 h 2636668"/>
              <a:gd name="connsiteX32" fmla="*/ 4944862 w 5264458"/>
              <a:gd name="connsiteY32" fmla="*/ 834501 h 2636668"/>
              <a:gd name="connsiteX33" fmla="*/ 4989250 w 5264458"/>
              <a:gd name="connsiteY33" fmla="*/ 905522 h 2636668"/>
              <a:gd name="connsiteX34" fmla="*/ 5033639 w 5264458"/>
              <a:gd name="connsiteY34" fmla="*/ 967666 h 2636668"/>
              <a:gd name="connsiteX35" fmla="*/ 5051394 w 5264458"/>
              <a:gd name="connsiteY35" fmla="*/ 1003176 h 2636668"/>
              <a:gd name="connsiteX36" fmla="*/ 5104660 w 5264458"/>
              <a:gd name="connsiteY36" fmla="*/ 1083075 h 2636668"/>
              <a:gd name="connsiteX37" fmla="*/ 5166804 w 5264458"/>
              <a:gd name="connsiteY37" fmla="*/ 1180730 h 2636668"/>
              <a:gd name="connsiteX38" fmla="*/ 5264458 w 5264458"/>
              <a:gd name="connsiteY38" fmla="*/ 1358283 h 2636668"/>
              <a:gd name="connsiteX39" fmla="*/ 5237825 w 5264458"/>
              <a:gd name="connsiteY39" fmla="*/ 1988598 h 2636668"/>
              <a:gd name="connsiteX40" fmla="*/ 5166804 w 5264458"/>
              <a:gd name="connsiteY40" fmla="*/ 2059619 h 2636668"/>
              <a:gd name="connsiteX41" fmla="*/ 5095782 w 5264458"/>
              <a:gd name="connsiteY41" fmla="*/ 2086252 h 2636668"/>
              <a:gd name="connsiteX42" fmla="*/ 4998128 w 5264458"/>
              <a:gd name="connsiteY42" fmla="*/ 2175029 h 2636668"/>
              <a:gd name="connsiteX43" fmla="*/ 4971495 w 5264458"/>
              <a:gd name="connsiteY43" fmla="*/ 2388093 h 2636668"/>
              <a:gd name="connsiteX44" fmla="*/ 4953740 w 5264458"/>
              <a:gd name="connsiteY44" fmla="*/ 2423604 h 2636668"/>
              <a:gd name="connsiteX45" fmla="*/ 4944862 w 5264458"/>
              <a:gd name="connsiteY45" fmla="*/ 2467992 h 2636668"/>
              <a:gd name="connsiteX46" fmla="*/ 4935984 w 5264458"/>
              <a:gd name="connsiteY46" fmla="*/ 2539013 h 2636668"/>
              <a:gd name="connsiteX47" fmla="*/ 4918229 w 5264458"/>
              <a:gd name="connsiteY47" fmla="*/ 2565646 h 2636668"/>
              <a:gd name="connsiteX48" fmla="*/ 4882718 w 5264458"/>
              <a:gd name="connsiteY48" fmla="*/ 2636668 h 2636668"/>
              <a:gd name="connsiteX49" fmla="*/ 4785064 w 5264458"/>
              <a:gd name="connsiteY49" fmla="*/ 2627790 h 2636668"/>
              <a:gd name="connsiteX50" fmla="*/ 4740675 w 5264458"/>
              <a:gd name="connsiteY50" fmla="*/ 2618912 h 2636668"/>
              <a:gd name="connsiteX51" fmla="*/ 4687409 w 5264458"/>
              <a:gd name="connsiteY51" fmla="*/ 2583402 h 2636668"/>
              <a:gd name="connsiteX52" fmla="*/ 4536489 w 5264458"/>
              <a:gd name="connsiteY52" fmla="*/ 2565646 h 2636668"/>
              <a:gd name="connsiteX53" fmla="*/ 4039340 w 5264458"/>
              <a:gd name="connsiteY53" fmla="*/ 2539013 h 2636668"/>
              <a:gd name="connsiteX54" fmla="*/ 3897297 w 5264458"/>
              <a:gd name="connsiteY54" fmla="*/ 2530136 h 2636668"/>
              <a:gd name="connsiteX55" fmla="*/ 3826275 w 5264458"/>
              <a:gd name="connsiteY55" fmla="*/ 2512380 h 2636668"/>
              <a:gd name="connsiteX56" fmla="*/ 3781887 w 5264458"/>
              <a:gd name="connsiteY56" fmla="*/ 2503503 h 2636668"/>
              <a:gd name="connsiteX57" fmla="*/ 3701988 w 5264458"/>
              <a:gd name="connsiteY57" fmla="*/ 2467992 h 2636668"/>
              <a:gd name="connsiteX58" fmla="*/ 3551068 w 5264458"/>
              <a:gd name="connsiteY58" fmla="*/ 2432481 h 2636668"/>
              <a:gd name="connsiteX59" fmla="*/ 3346881 w 5264458"/>
              <a:gd name="connsiteY59" fmla="*/ 2423604 h 2636668"/>
              <a:gd name="connsiteX60" fmla="*/ 3266982 w 5264458"/>
              <a:gd name="connsiteY60" fmla="*/ 2405848 h 2636668"/>
              <a:gd name="connsiteX61" fmla="*/ 3089429 w 5264458"/>
              <a:gd name="connsiteY61" fmla="*/ 2388093 h 2636668"/>
              <a:gd name="connsiteX62" fmla="*/ 2796466 w 5264458"/>
              <a:gd name="connsiteY62" fmla="*/ 2370338 h 2636668"/>
              <a:gd name="connsiteX63" fmla="*/ 2734322 w 5264458"/>
              <a:gd name="connsiteY63" fmla="*/ 2352582 h 2636668"/>
              <a:gd name="connsiteX64" fmla="*/ 2654423 w 5264458"/>
              <a:gd name="connsiteY64" fmla="*/ 2317072 h 2636668"/>
              <a:gd name="connsiteX65" fmla="*/ 2467992 w 5264458"/>
              <a:gd name="connsiteY65" fmla="*/ 2254928 h 2636668"/>
              <a:gd name="connsiteX66" fmla="*/ 2281561 w 5264458"/>
              <a:gd name="connsiteY66" fmla="*/ 2219417 h 2636668"/>
              <a:gd name="connsiteX67" fmla="*/ 2175029 w 5264458"/>
              <a:gd name="connsiteY67" fmla="*/ 2201662 h 2636668"/>
              <a:gd name="connsiteX68" fmla="*/ 1961965 w 5264458"/>
              <a:gd name="connsiteY68" fmla="*/ 2183907 h 2636668"/>
              <a:gd name="connsiteX69" fmla="*/ 1882066 w 5264458"/>
              <a:gd name="connsiteY69" fmla="*/ 2166151 h 2636668"/>
              <a:gd name="connsiteX70" fmla="*/ 1837677 w 5264458"/>
              <a:gd name="connsiteY70" fmla="*/ 2148396 h 2636668"/>
              <a:gd name="connsiteX71" fmla="*/ 1731145 w 5264458"/>
              <a:gd name="connsiteY71" fmla="*/ 2121763 h 2636668"/>
              <a:gd name="connsiteX72" fmla="*/ 1580225 w 5264458"/>
              <a:gd name="connsiteY72" fmla="*/ 2086252 h 2636668"/>
              <a:gd name="connsiteX73" fmla="*/ 1482571 w 5264458"/>
              <a:gd name="connsiteY73" fmla="*/ 2068497 h 2636668"/>
              <a:gd name="connsiteX74" fmla="*/ 1376039 w 5264458"/>
              <a:gd name="connsiteY74" fmla="*/ 2050742 h 2636668"/>
              <a:gd name="connsiteX75" fmla="*/ 1065320 w 5264458"/>
              <a:gd name="connsiteY75" fmla="*/ 2032986 h 2636668"/>
              <a:gd name="connsiteX76" fmla="*/ 887767 w 5264458"/>
              <a:gd name="connsiteY76" fmla="*/ 2015231 h 2636668"/>
              <a:gd name="connsiteX77" fmla="*/ 834501 w 5264458"/>
              <a:gd name="connsiteY77" fmla="*/ 1997475 h 2636668"/>
              <a:gd name="connsiteX78" fmla="*/ 798990 w 5264458"/>
              <a:gd name="connsiteY78" fmla="*/ 1988598 h 2636668"/>
              <a:gd name="connsiteX79" fmla="*/ 719091 w 5264458"/>
              <a:gd name="connsiteY79" fmla="*/ 1953087 h 2636668"/>
              <a:gd name="connsiteX80" fmla="*/ 541538 w 5264458"/>
              <a:gd name="connsiteY80" fmla="*/ 1926454 h 2636668"/>
              <a:gd name="connsiteX81" fmla="*/ 479394 w 5264458"/>
              <a:gd name="connsiteY81" fmla="*/ 1908699 h 2636668"/>
              <a:gd name="connsiteX82" fmla="*/ 435006 w 5264458"/>
              <a:gd name="connsiteY82" fmla="*/ 1899821 h 2636668"/>
              <a:gd name="connsiteX83" fmla="*/ 408373 w 5264458"/>
              <a:gd name="connsiteY83" fmla="*/ 1890943 h 2636668"/>
              <a:gd name="connsiteX84" fmla="*/ 346229 w 5264458"/>
              <a:gd name="connsiteY84" fmla="*/ 1882066 h 2636668"/>
              <a:gd name="connsiteX85" fmla="*/ 0 w 5264458"/>
              <a:gd name="connsiteY85" fmla="*/ 1890943 h 2636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264458" h="2636668">
                <a:moveTo>
                  <a:pt x="124287" y="0"/>
                </a:moveTo>
                <a:cubicBezTo>
                  <a:pt x="270257" y="24326"/>
                  <a:pt x="65516" y="-13306"/>
                  <a:pt x="248574" y="35510"/>
                </a:cubicBezTo>
                <a:cubicBezTo>
                  <a:pt x="268792" y="40902"/>
                  <a:pt x="289839" y="42996"/>
                  <a:pt x="310718" y="44388"/>
                </a:cubicBezTo>
                <a:cubicBezTo>
                  <a:pt x="378694" y="48920"/>
                  <a:pt x="446843" y="50307"/>
                  <a:pt x="514905" y="53266"/>
                </a:cubicBezTo>
                <a:cubicBezTo>
                  <a:pt x="577314" y="51706"/>
                  <a:pt x="948685" y="44841"/>
                  <a:pt x="1065320" y="35510"/>
                </a:cubicBezTo>
                <a:cubicBezTo>
                  <a:pt x="1074648" y="34764"/>
                  <a:pt x="1083075" y="29592"/>
                  <a:pt x="1091953" y="26633"/>
                </a:cubicBezTo>
                <a:lnTo>
                  <a:pt x="1455938" y="35510"/>
                </a:lnTo>
                <a:cubicBezTo>
                  <a:pt x="1476845" y="36381"/>
                  <a:pt x="1497190" y="43194"/>
                  <a:pt x="1518081" y="44388"/>
                </a:cubicBezTo>
                <a:cubicBezTo>
                  <a:pt x="1600857" y="49118"/>
                  <a:pt x="1683798" y="50307"/>
                  <a:pt x="1766656" y="53266"/>
                </a:cubicBezTo>
                <a:lnTo>
                  <a:pt x="1837677" y="62143"/>
                </a:lnTo>
                <a:cubicBezTo>
                  <a:pt x="1858418" y="64908"/>
                  <a:pt x="1878990" y="69037"/>
                  <a:pt x="1899821" y="71021"/>
                </a:cubicBezTo>
                <a:cubicBezTo>
                  <a:pt x="1941168" y="74959"/>
                  <a:pt x="1982679" y="76940"/>
                  <a:pt x="2024108" y="79899"/>
                </a:cubicBezTo>
                <a:cubicBezTo>
                  <a:pt x="2053700" y="85817"/>
                  <a:pt x="2083041" y="93177"/>
                  <a:pt x="2112885" y="97654"/>
                </a:cubicBezTo>
                <a:cubicBezTo>
                  <a:pt x="2142296" y="102066"/>
                  <a:pt x="2172104" y="103248"/>
                  <a:pt x="2201662" y="106532"/>
                </a:cubicBezTo>
                <a:cubicBezTo>
                  <a:pt x="2225374" y="109167"/>
                  <a:pt x="2249065" y="112035"/>
                  <a:pt x="2272683" y="115409"/>
                </a:cubicBezTo>
                <a:cubicBezTo>
                  <a:pt x="2311214" y="120913"/>
                  <a:pt x="2349377" y="129160"/>
                  <a:pt x="2388093" y="133165"/>
                </a:cubicBezTo>
                <a:cubicBezTo>
                  <a:pt x="2435281" y="138047"/>
                  <a:pt x="2482778" y="139256"/>
                  <a:pt x="2530136" y="142042"/>
                </a:cubicBezTo>
                <a:cubicBezTo>
                  <a:pt x="2768347" y="156054"/>
                  <a:pt x="2692534" y="150992"/>
                  <a:pt x="3009530" y="159798"/>
                </a:cubicBezTo>
                <a:cubicBezTo>
                  <a:pt x="3018408" y="162757"/>
                  <a:pt x="3028139" y="163860"/>
                  <a:pt x="3036163" y="168675"/>
                </a:cubicBezTo>
                <a:cubicBezTo>
                  <a:pt x="3043340" y="172981"/>
                  <a:pt x="3046147" y="183322"/>
                  <a:pt x="3053918" y="186431"/>
                </a:cubicBezTo>
                <a:cubicBezTo>
                  <a:pt x="3076575" y="195494"/>
                  <a:pt x="3101266" y="198268"/>
                  <a:pt x="3124940" y="204186"/>
                </a:cubicBezTo>
                <a:cubicBezTo>
                  <a:pt x="3136777" y="210105"/>
                  <a:pt x="3147895" y="217757"/>
                  <a:pt x="3160450" y="221942"/>
                </a:cubicBezTo>
                <a:cubicBezTo>
                  <a:pt x="3233213" y="246196"/>
                  <a:pt x="3240231" y="238138"/>
                  <a:pt x="3320248" y="248575"/>
                </a:cubicBezTo>
                <a:cubicBezTo>
                  <a:pt x="3358844" y="253609"/>
                  <a:pt x="3397265" y="259931"/>
                  <a:pt x="3435658" y="266330"/>
                </a:cubicBezTo>
                <a:cubicBezTo>
                  <a:pt x="3468293" y="271769"/>
                  <a:pt x="3500811" y="277894"/>
                  <a:pt x="3533312" y="284085"/>
                </a:cubicBezTo>
                <a:cubicBezTo>
                  <a:pt x="3562957" y="289732"/>
                  <a:pt x="3592144" y="298098"/>
                  <a:pt x="3622089" y="301841"/>
                </a:cubicBezTo>
                <a:cubicBezTo>
                  <a:pt x="3808275" y="325114"/>
                  <a:pt x="3716522" y="316422"/>
                  <a:pt x="3897297" y="328474"/>
                </a:cubicBezTo>
                <a:cubicBezTo>
                  <a:pt x="4059486" y="389295"/>
                  <a:pt x="3872121" y="322927"/>
                  <a:pt x="4172505" y="399495"/>
                </a:cubicBezTo>
                <a:cubicBezTo>
                  <a:pt x="4494319" y="481526"/>
                  <a:pt x="4325315" y="437678"/>
                  <a:pt x="4509856" y="506027"/>
                </a:cubicBezTo>
                <a:cubicBezTo>
                  <a:pt x="4559883" y="524556"/>
                  <a:pt x="4611946" y="537808"/>
                  <a:pt x="4660776" y="559293"/>
                </a:cubicBezTo>
                <a:cubicBezTo>
                  <a:pt x="4737618" y="593103"/>
                  <a:pt x="4850974" y="706987"/>
                  <a:pt x="4882718" y="754602"/>
                </a:cubicBezTo>
                <a:cubicBezTo>
                  <a:pt x="4888637" y="763480"/>
                  <a:pt x="4893923" y="772813"/>
                  <a:pt x="4900474" y="781235"/>
                </a:cubicBezTo>
                <a:cubicBezTo>
                  <a:pt x="4914664" y="799479"/>
                  <a:pt x="4931428" y="815694"/>
                  <a:pt x="4944862" y="834501"/>
                </a:cubicBezTo>
                <a:cubicBezTo>
                  <a:pt x="4961088" y="857218"/>
                  <a:pt x="4973764" y="882294"/>
                  <a:pt x="4989250" y="905522"/>
                </a:cubicBezTo>
                <a:cubicBezTo>
                  <a:pt x="5003371" y="926703"/>
                  <a:pt x="5019972" y="946189"/>
                  <a:pt x="5033639" y="967666"/>
                </a:cubicBezTo>
                <a:cubicBezTo>
                  <a:pt x="5040744" y="978831"/>
                  <a:pt x="5044458" y="991905"/>
                  <a:pt x="5051394" y="1003176"/>
                </a:cubicBezTo>
                <a:cubicBezTo>
                  <a:pt x="5068170" y="1030437"/>
                  <a:pt x="5086055" y="1057028"/>
                  <a:pt x="5104660" y="1083075"/>
                </a:cubicBezTo>
                <a:cubicBezTo>
                  <a:pt x="5221412" y="1246528"/>
                  <a:pt x="5059578" y="1002021"/>
                  <a:pt x="5166804" y="1180730"/>
                </a:cubicBezTo>
                <a:cubicBezTo>
                  <a:pt x="5264325" y="1343265"/>
                  <a:pt x="5228278" y="1249741"/>
                  <a:pt x="5264458" y="1358283"/>
                </a:cubicBezTo>
                <a:cubicBezTo>
                  <a:pt x="5255580" y="1568388"/>
                  <a:pt x="5266826" y="1780315"/>
                  <a:pt x="5237825" y="1988598"/>
                </a:cubicBezTo>
                <a:cubicBezTo>
                  <a:pt x="5233208" y="2021758"/>
                  <a:pt x="5197889" y="2047185"/>
                  <a:pt x="5166804" y="2059619"/>
                </a:cubicBezTo>
                <a:cubicBezTo>
                  <a:pt x="5113727" y="2080850"/>
                  <a:pt x="5137534" y="2072336"/>
                  <a:pt x="5095782" y="2086252"/>
                </a:cubicBezTo>
                <a:cubicBezTo>
                  <a:pt x="5087998" y="2092739"/>
                  <a:pt x="5003129" y="2160740"/>
                  <a:pt x="4998128" y="2175029"/>
                </a:cubicBezTo>
                <a:cubicBezTo>
                  <a:pt x="4970791" y="2253134"/>
                  <a:pt x="4988933" y="2312529"/>
                  <a:pt x="4971495" y="2388093"/>
                </a:cubicBezTo>
                <a:cubicBezTo>
                  <a:pt x="4968519" y="2400988"/>
                  <a:pt x="4959658" y="2411767"/>
                  <a:pt x="4953740" y="2423604"/>
                </a:cubicBezTo>
                <a:cubicBezTo>
                  <a:pt x="4950781" y="2438400"/>
                  <a:pt x="4947156" y="2453078"/>
                  <a:pt x="4944862" y="2467992"/>
                </a:cubicBezTo>
                <a:cubicBezTo>
                  <a:pt x="4941234" y="2491572"/>
                  <a:pt x="4942261" y="2515996"/>
                  <a:pt x="4935984" y="2539013"/>
                </a:cubicBezTo>
                <a:cubicBezTo>
                  <a:pt x="4933177" y="2549307"/>
                  <a:pt x="4923338" y="2556279"/>
                  <a:pt x="4918229" y="2565646"/>
                </a:cubicBezTo>
                <a:cubicBezTo>
                  <a:pt x="4905555" y="2588882"/>
                  <a:pt x="4882718" y="2636668"/>
                  <a:pt x="4882718" y="2636668"/>
                </a:cubicBezTo>
                <a:cubicBezTo>
                  <a:pt x="4850167" y="2633709"/>
                  <a:pt x="4817497" y="2631844"/>
                  <a:pt x="4785064" y="2627790"/>
                </a:cubicBezTo>
                <a:cubicBezTo>
                  <a:pt x="4770091" y="2625918"/>
                  <a:pt x="4754412" y="2625156"/>
                  <a:pt x="4740675" y="2618912"/>
                </a:cubicBezTo>
                <a:cubicBezTo>
                  <a:pt x="4721249" y="2610082"/>
                  <a:pt x="4708534" y="2586420"/>
                  <a:pt x="4687409" y="2583402"/>
                </a:cubicBezTo>
                <a:cubicBezTo>
                  <a:pt x="4595825" y="2570318"/>
                  <a:pt x="4646087" y="2576606"/>
                  <a:pt x="4536489" y="2565646"/>
                </a:cubicBezTo>
                <a:cubicBezTo>
                  <a:pt x="4315997" y="2516649"/>
                  <a:pt x="4508297" y="2553900"/>
                  <a:pt x="4039340" y="2539013"/>
                </a:cubicBezTo>
                <a:cubicBezTo>
                  <a:pt x="3991924" y="2537508"/>
                  <a:pt x="3944645" y="2533095"/>
                  <a:pt x="3897297" y="2530136"/>
                </a:cubicBezTo>
                <a:lnTo>
                  <a:pt x="3826275" y="2512380"/>
                </a:lnTo>
                <a:cubicBezTo>
                  <a:pt x="3811572" y="2508987"/>
                  <a:pt x="3796340" y="2507839"/>
                  <a:pt x="3781887" y="2503503"/>
                </a:cubicBezTo>
                <a:cubicBezTo>
                  <a:pt x="3595625" y="2447624"/>
                  <a:pt x="3859369" y="2520451"/>
                  <a:pt x="3701988" y="2467992"/>
                </a:cubicBezTo>
                <a:cubicBezTo>
                  <a:pt x="3688158" y="2463382"/>
                  <a:pt x="3561253" y="2433436"/>
                  <a:pt x="3551068" y="2432481"/>
                </a:cubicBezTo>
                <a:cubicBezTo>
                  <a:pt x="3483239" y="2426122"/>
                  <a:pt x="3414943" y="2426563"/>
                  <a:pt x="3346881" y="2423604"/>
                </a:cubicBezTo>
                <a:cubicBezTo>
                  <a:pt x="3321034" y="2417142"/>
                  <a:pt x="3293281" y="2409605"/>
                  <a:pt x="3266982" y="2405848"/>
                </a:cubicBezTo>
                <a:cubicBezTo>
                  <a:pt x="3233415" y="2401053"/>
                  <a:pt x="3117631" y="2390016"/>
                  <a:pt x="3089429" y="2388093"/>
                </a:cubicBezTo>
                <a:lnTo>
                  <a:pt x="2796466" y="2370338"/>
                </a:lnTo>
                <a:cubicBezTo>
                  <a:pt x="2775751" y="2364419"/>
                  <a:pt x="2754494" y="2360146"/>
                  <a:pt x="2734322" y="2352582"/>
                </a:cubicBezTo>
                <a:cubicBezTo>
                  <a:pt x="2707033" y="2342349"/>
                  <a:pt x="2681373" y="2328169"/>
                  <a:pt x="2654423" y="2317072"/>
                </a:cubicBezTo>
                <a:cubicBezTo>
                  <a:pt x="2604331" y="2296446"/>
                  <a:pt x="2514254" y="2265813"/>
                  <a:pt x="2467992" y="2254928"/>
                </a:cubicBezTo>
                <a:cubicBezTo>
                  <a:pt x="2406413" y="2240439"/>
                  <a:pt x="2343802" y="2230733"/>
                  <a:pt x="2281561" y="2219417"/>
                </a:cubicBezTo>
                <a:cubicBezTo>
                  <a:pt x="2246141" y="2212977"/>
                  <a:pt x="2210905" y="2204652"/>
                  <a:pt x="2175029" y="2201662"/>
                </a:cubicBezTo>
                <a:lnTo>
                  <a:pt x="1961965" y="2183907"/>
                </a:lnTo>
                <a:cubicBezTo>
                  <a:pt x="1935332" y="2177988"/>
                  <a:pt x="1908299" y="2173646"/>
                  <a:pt x="1882066" y="2166151"/>
                </a:cubicBezTo>
                <a:cubicBezTo>
                  <a:pt x="1866743" y="2161773"/>
                  <a:pt x="1852966" y="2152893"/>
                  <a:pt x="1837677" y="2148396"/>
                </a:cubicBezTo>
                <a:cubicBezTo>
                  <a:pt x="1802561" y="2138068"/>
                  <a:pt x="1766459" y="2131394"/>
                  <a:pt x="1731145" y="2121763"/>
                </a:cubicBezTo>
                <a:cubicBezTo>
                  <a:pt x="1599473" y="2085852"/>
                  <a:pt x="1688432" y="2101711"/>
                  <a:pt x="1580225" y="2086252"/>
                </a:cubicBezTo>
                <a:cubicBezTo>
                  <a:pt x="1526663" y="2068399"/>
                  <a:pt x="1573828" y="2082186"/>
                  <a:pt x="1482571" y="2068497"/>
                </a:cubicBezTo>
                <a:cubicBezTo>
                  <a:pt x="1446969" y="2063157"/>
                  <a:pt x="1411550" y="2056660"/>
                  <a:pt x="1376039" y="2050742"/>
                </a:cubicBezTo>
                <a:cubicBezTo>
                  <a:pt x="1227469" y="1987067"/>
                  <a:pt x="1374014" y="2039417"/>
                  <a:pt x="1065320" y="2032986"/>
                </a:cubicBezTo>
                <a:cubicBezTo>
                  <a:pt x="1005853" y="2031747"/>
                  <a:pt x="946951" y="2021149"/>
                  <a:pt x="887767" y="2015231"/>
                </a:cubicBezTo>
                <a:cubicBezTo>
                  <a:pt x="870012" y="2009312"/>
                  <a:pt x="852428" y="2002853"/>
                  <a:pt x="834501" y="1997475"/>
                </a:cubicBezTo>
                <a:cubicBezTo>
                  <a:pt x="822814" y="1993969"/>
                  <a:pt x="810414" y="1992882"/>
                  <a:pt x="798990" y="1988598"/>
                </a:cubicBezTo>
                <a:cubicBezTo>
                  <a:pt x="761315" y="1974470"/>
                  <a:pt x="761209" y="1962807"/>
                  <a:pt x="719091" y="1953087"/>
                </a:cubicBezTo>
                <a:cubicBezTo>
                  <a:pt x="593623" y="1924133"/>
                  <a:pt x="699858" y="1971687"/>
                  <a:pt x="541538" y="1926454"/>
                </a:cubicBezTo>
                <a:cubicBezTo>
                  <a:pt x="520823" y="1920536"/>
                  <a:pt x="500294" y="1913924"/>
                  <a:pt x="479394" y="1908699"/>
                </a:cubicBezTo>
                <a:cubicBezTo>
                  <a:pt x="464755" y="1905039"/>
                  <a:pt x="449644" y="1903481"/>
                  <a:pt x="435006" y="1899821"/>
                </a:cubicBezTo>
                <a:cubicBezTo>
                  <a:pt x="425928" y="1897551"/>
                  <a:pt x="417549" y="1892778"/>
                  <a:pt x="408373" y="1890943"/>
                </a:cubicBezTo>
                <a:cubicBezTo>
                  <a:pt x="387854" y="1886839"/>
                  <a:pt x="366944" y="1885025"/>
                  <a:pt x="346229" y="1882066"/>
                </a:cubicBezTo>
                <a:cubicBezTo>
                  <a:pt x="230821" y="1885103"/>
                  <a:pt x="115448" y="1890943"/>
                  <a:pt x="0" y="1890943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BBD0A8AE-58A1-A42F-1EBE-EF5A6F4D977A}"/>
              </a:ext>
            </a:extLst>
          </p:cNvPr>
          <p:cNvSpPr/>
          <p:nvPr/>
        </p:nvSpPr>
        <p:spPr>
          <a:xfrm>
            <a:off x="4052876" y="2345992"/>
            <a:ext cx="79899" cy="1961965"/>
          </a:xfrm>
          <a:custGeom>
            <a:avLst/>
            <a:gdLst>
              <a:gd name="connsiteX0" fmla="*/ 53266 w 79899"/>
              <a:gd name="connsiteY0" fmla="*/ 0 h 1961965"/>
              <a:gd name="connsiteX1" fmla="*/ 79899 w 79899"/>
              <a:gd name="connsiteY1" fmla="*/ 159799 h 1961965"/>
              <a:gd name="connsiteX2" fmla="*/ 44388 w 79899"/>
              <a:gd name="connsiteY2" fmla="*/ 648070 h 1961965"/>
              <a:gd name="connsiteX3" fmla="*/ 17755 w 79899"/>
              <a:gd name="connsiteY3" fmla="*/ 683581 h 1961965"/>
              <a:gd name="connsiteX4" fmla="*/ 35511 w 79899"/>
              <a:gd name="connsiteY4" fmla="*/ 861134 h 1961965"/>
              <a:gd name="connsiteX5" fmla="*/ 8878 w 79899"/>
              <a:gd name="connsiteY5" fmla="*/ 1251752 h 1961965"/>
              <a:gd name="connsiteX6" fmla="*/ 0 w 79899"/>
              <a:gd name="connsiteY6" fmla="*/ 1278385 h 1961965"/>
              <a:gd name="connsiteX7" fmla="*/ 8878 w 79899"/>
              <a:gd name="connsiteY7" fmla="*/ 1340529 h 1961965"/>
              <a:gd name="connsiteX8" fmla="*/ 17755 w 79899"/>
              <a:gd name="connsiteY8" fmla="*/ 1367162 h 1961965"/>
              <a:gd name="connsiteX9" fmla="*/ 26633 w 79899"/>
              <a:gd name="connsiteY9" fmla="*/ 1420428 h 1961965"/>
              <a:gd name="connsiteX10" fmla="*/ 35511 w 79899"/>
              <a:gd name="connsiteY10" fmla="*/ 1633492 h 1961965"/>
              <a:gd name="connsiteX11" fmla="*/ 53266 w 79899"/>
              <a:gd name="connsiteY11" fmla="*/ 1837678 h 1961965"/>
              <a:gd name="connsiteX12" fmla="*/ 44388 w 79899"/>
              <a:gd name="connsiteY12" fmla="*/ 1890944 h 1961965"/>
              <a:gd name="connsiteX13" fmla="*/ 35511 w 79899"/>
              <a:gd name="connsiteY13" fmla="*/ 1961965 h 19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899" h="1961965">
                <a:moveTo>
                  <a:pt x="53266" y="0"/>
                </a:moveTo>
                <a:cubicBezTo>
                  <a:pt x="75700" y="112172"/>
                  <a:pt x="67278" y="58832"/>
                  <a:pt x="79899" y="159799"/>
                </a:cubicBezTo>
                <a:cubicBezTo>
                  <a:pt x="75900" y="307744"/>
                  <a:pt x="85903" y="495849"/>
                  <a:pt x="44388" y="648070"/>
                </a:cubicBezTo>
                <a:cubicBezTo>
                  <a:pt x="40495" y="662345"/>
                  <a:pt x="26633" y="671744"/>
                  <a:pt x="17755" y="683581"/>
                </a:cubicBezTo>
                <a:cubicBezTo>
                  <a:pt x="20467" y="707990"/>
                  <a:pt x="36130" y="844101"/>
                  <a:pt x="35511" y="861134"/>
                </a:cubicBezTo>
                <a:cubicBezTo>
                  <a:pt x="30768" y="991556"/>
                  <a:pt x="19945" y="1121714"/>
                  <a:pt x="8878" y="1251752"/>
                </a:cubicBezTo>
                <a:cubicBezTo>
                  <a:pt x="8084" y="1261076"/>
                  <a:pt x="2959" y="1269507"/>
                  <a:pt x="0" y="1278385"/>
                </a:cubicBezTo>
                <a:cubicBezTo>
                  <a:pt x="2959" y="1299100"/>
                  <a:pt x="4774" y="1320010"/>
                  <a:pt x="8878" y="1340529"/>
                </a:cubicBezTo>
                <a:cubicBezTo>
                  <a:pt x="10713" y="1349705"/>
                  <a:pt x="15725" y="1358027"/>
                  <a:pt x="17755" y="1367162"/>
                </a:cubicBezTo>
                <a:cubicBezTo>
                  <a:pt x="21660" y="1384734"/>
                  <a:pt x="23674" y="1402673"/>
                  <a:pt x="26633" y="1420428"/>
                </a:cubicBezTo>
                <a:cubicBezTo>
                  <a:pt x="29592" y="1491449"/>
                  <a:pt x="32208" y="1562486"/>
                  <a:pt x="35511" y="1633492"/>
                </a:cubicBezTo>
                <a:cubicBezTo>
                  <a:pt x="43670" y="1808915"/>
                  <a:pt x="31027" y="1748723"/>
                  <a:pt x="53266" y="1837678"/>
                </a:cubicBezTo>
                <a:cubicBezTo>
                  <a:pt x="50307" y="1855433"/>
                  <a:pt x="47125" y="1873153"/>
                  <a:pt x="44388" y="1890944"/>
                </a:cubicBezTo>
                <a:cubicBezTo>
                  <a:pt x="35093" y="1951366"/>
                  <a:pt x="35511" y="1932821"/>
                  <a:pt x="35511" y="1961965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6" name="Полилиния: фигура 25">
            <a:extLst>
              <a:ext uri="{FF2B5EF4-FFF2-40B4-BE49-F238E27FC236}">
                <a16:creationId xmlns:a16="http://schemas.microsoft.com/office/drawing/2014/main" id="{11A88793-479B-D533-349C-2EEE428E4178}"/>
              </a:ext>
            </a:extLst>
          </p:cNvPr>
          <p:cNvSpPr/>
          <p:nvPr/>
        </p:nvSpPr>
        <p:spPr>
          <a:xfrm>
            <a:off x="7026895" y="2239460"/>
            <a:ext cx="426128" cy="514905"/>
          </a:xfrm>
          <a:custGeom>
            <a:avLst/>
            <a:gdLst>
              <a:gd name="connsiteX0" fmla="*/ 0 w 426128"/>
              <a:gd name="connsiteY0" fmla="*/ 514905 h 514905"/>
              <a:gd name="connsiteX1" fmla="*/ 44389 w 426128"/>
              <a:gd name="connsiteY1" fmla="*/ 381740 h 514905"/>
              <a:gd name="connsiteX2" fmla="*/ 97655 w 426128"/>
              <a:gd name="connsiteY2" fmla="*/ 328474 h 514905"/>
              <a:gd name="connsiteX3" fmla="*/ 124288 w 426128"/>
              <a:gd name="connsiteY3" fmla="*/ 292964 h 514905"/>
              <a:gd name="connsiteX4" fmla="*/ 177554 w 426128"/>
              <a:gd name="connsiteY4" fmla="*/ 275208 h 514905"/>
              <a:gd name="connsiteX5" fmla="*/ 257453 w 426128"/>
              <a:gd name="connsiteY5" fmla="*/ 239697 h 514905"/>
              <a:gd name="connsiteX6" fmla="*/ 284086 w 426128"/>
              <a:gd name="connsiteY6" fmla="*/ 150921 h 514905"/>
              <a:gd name="connsiteX7" fmla="*/ 372862 w 426128"/>
              <a:gd name="connsiteY7" fmla="*/ 62144 h 514905"/>
              <a:gd name="connsiteX8" fmla="*/ 399495 w 426128"/>
              <a:gd name="connsiteY8" fmla="*/ 35511 h 514905"/>
              <a:gd name="connsiteX9" fmla="*/ 426128 w 426128"/>
              <a:gd name="connsiteY9" fmla="*/ 0 h 514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6128" h="514905">
                <a:moveTo>
                  <a:pt x="0" y="514905"/>
                </a:moveTo>
                <a:cubicBezTo>
                  <a:pt x="14796" y="470517"/>
                  <a:pt x="11304" y="414825"/>
                  <a:pt x="44389" y="381740"/>
                </a:cubicBezTo>
                <a:cubicBezTo>
                  <a:pt x="62144" y="363985"/>
                  <a:pt x="80857" y="347138"/>
                  <a:pt x="97655" y="328474"/>
                </a:cubicBezTo>
                <a:cubicBezTo>
                  <a:pt x="107553" y="317476"/>
                  <a:pt x="111977" y="301171"/>
                  <a:pt x="124288" y="292964"/>
                </a:cubicBezTo>
                <a:cubicBezTo>
                  <a:pt x="139861" y="282582"/>
                  <a:pt x="160278" y="282406"/>
                  <a:pt x="177554" y="275208"/>
                </a:cubicBezTo>
                <a:cubicBezTo>
                  <a:pt x="300826" y="223844"/>
                  <a:pt x="182932" y="264538"/>
                  <a:pt x="257453" y="239697"/>
                </a:cubicBezTo>
                <a:cubicBezTo>
                  <a:pt x="261477" y="223602"/>
                  <a:pt x="276879" y="158128"/>
                  <a:pt x="284086" y="150921"/>
                </a:cubicBezTo>
                <a:lnTo>
                  <a:pt x="372862" y="62144"/>
                </a:lnTo>
                <a:cubicBezTo>
                  <a:pt x="381740" y="53266"/>
                  <a:pt x="392531" y="45957"/>
                  <a:pt x="399495" y="35511"/>
                </a:cubicBezTo>
                <a:cubicBezTo>
                  <a:pt x="419572" y="5396"/>
                  <a:pt x="409707" y="16423"/>
                  <a:pt x="426128" y="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7" name="Полилиния: фигура 26">
            <a:extLst>
              <a:ext uri="{FF2B5EF4-FFF2-40B4-BE49-F238E27FC236}">
                <a16:creationId xmlns:a16="http://schemas.microsoft.com/office/drawing/2014/main" id="{6F14D0AE-ADAB-29D7-36D7-053D23E3A334}"/>
              </a:ext>
            </a:extLst>
          </p:cNvPr>
          <p:cNvSpPr/>
          <p:nvPr/>
        </p:nvSpPr>
        <p:spPr>
          <a:xfrm>
            <a:off x="5979330" y="2638956"/>
            <a:ext cx="1012057" cy="2814221"/>
          </a:xfrm>
          <a:custGeom>
            <a:avLst/>
            <a:gdLst>
              <a:gd name="connsiteX0" fmla="*/ 0 w 1012057"/>
              <a:gd name="connsiteY0" fmla="*/ 2814221 h 2814221"/>
              <a:gd name="connsiteX1" fmla="*/ 44389 w 1012057"/>
              <a:gd name="connsiteY1" fmla="*/ 2681056 h 2814221"/>
              <a:gd name="connsiteX2" fmla="*/ 62144 w 1012057"/>
              <a:gd name="connsiteY2" fmla="*/ 2627790 h 2814221"/>
              <a:gd name="connsiteX3" fmla="*/ 71022 w 1012057"/>
              <a:gd name="connsiteY3" fmla="*/ 2592279 h 2814221"/>
              <a:gd name="connsiteX4" fmla="*/ 88777 w 1012057"/>
              <a:gd name="connsiteY4" fmla="*/ 2556768 h 2814221"/>
              <a:gd name="connsiteX5" fmla="*/ 150921 w 1012057"/>
              <a:gd name="connsiteY5" fmla="*/ 2396970 h 2814221"/>
              <a:gd name="connsiteX6" fmla="*/ 168676 w 1012057"/>
              <a:gd name="connsiteY6" fmla="*/ 2290438 h 2814221"/>
              <a:gd name="connsiteX7" fmla="*/ 186431 w 1012057"/>
              <a:gd name="connsiteY7" fmla="*/ 2263805 h 2814221"/>
              <a:gd name="connsiteX8" fmla="*/ 204187 w 1012057"/>
              <a:gd name="connsiteY8" fmla="*/ 2228295 h 2814221"/>
              <a:gd name="connsiteX9" fmla="*/ 239697 w 1012057"/>
              <a:gd name="connsiteY9" fmla="*/ 2130640 h 2814221"/>
              <a:gd name="connsiteX10" fmla="*/ 248575 w 1012057"/>
              <a:gd name="connsiteY10" fmla="*/ 2086252 h 2814221"/>
              <a:gd name="connsiteX11" fmla="*/ 292963 w 1012057"/>
              <a:gd name="connsiteY11" fmla="*/ 2006353 h 2814221"/>
              <a:gd name="connsiteX12" fmla="*/ 390618 w 1012057"/>
              <a:gd name="connsiteY12" fmla="*/ 1757778 h 2814221"/>
              <a:gd name="connsiteX13" fmla="*/ 399495 w 1012057"/>
              <a:gd name="connsiteY13" fmla="*/ 1660124 h 2814221"/>
              <a:gd name="connsiteX14" fmla="*/ 408373 w 1012057"/>
              <a:gd name="connsiteY14" fmla="*/ 1624613 h 2814221"/>
              <a:gd name="connsiteX15" fmla="*/ 426128 w 1012057"/>
              <a:gd name="connsiteY15" fmla="*/ 1544714 h 2814221"/>
              <a:gd name="connsiteX16" fmla="*/ 435006 w 1012057"/>
              <a:gd name="connsiteY16" fmla="*/ 1509203 h 2814221"/>
              <a:gd name="connsiteX17" fmla="*/ 461639 w 1012057"/>
              <a:gd name="connsiteY17" fmla="*/ 1438182 h 2814221"/>
              <a:gd name="connsiteX18" fmla="*/ 479394 w 1012057"/>
              <a:gd name="connsiteY18" fmla="*/ 1376038 h 2814221"/>
              <a:gd name="connsiteX19" fmla="*/ 488272 w 1012057"/>
              <a:gd name="connsiteY19" fmla="*/ 1402671 h 2814221"/>
              <a:gd name="connsiteX20" fmla="*/ 514905 w 1012057"/>
              <a:gd name="connsiteY20" fmla="*/ 1393794 h 2814221"/>
              <a:gd name="connsiteX21" fmla="*/ 541538 w 1012057"/>
              <a:gd name="connsiteY21" fmla="*/ 1189607 h 2814221"/>
              <a:gd name="connsiteX22" fmla="*/ 577049 w 1012057"/>
              <a:gd name="connsiteY22" fmla="*/ 1100831 h 2814221"/>
              <a:gd name="connsiteX23" fmla="*/ 612559 w 1012057"/>
              <a:gd name="connsiteY23" fmla="*/ 994299 h 2814221"/>
              <a:gd name="connsiteX24" fmla="*/ 648070 w 1012057"/>
              <a:gd name="connsiteY24" fmla="*/ 914400 h 2814221"/>
              <a:gd name="connsiteX25" fmla="*/ 674703 w 1012057"/>
              <a:gd name="connsiteY25" fmla="*/ 825623 h 2814221"/>
              <a:gd name="connsiteX26" fmla="*/ 736847 w 1012057"/>
              <a:gd name="connsiteY26" fmla="*/ 754601 h 2814221"/>
              <a:gd name="connsiteX27" fmla="*/ 754602 w 1012057"/>
              <a:gd name="connsiteY27" fmla="*/ 603681 h 2814221"/>
              <a:gd name="connsiteX28" fmla="*/ 772357 w 1012057"/>
              <a:gd name="connsiteY28" fmla="*/ 532660 h 2814221"/>
              <a:gd name="connsiteX29" fmla="*/ 807868 w 1012057"/>
              <a:gd name="connsiteY29" fmla="*/ 390617 h 2814221"/>
              <a:gd name="connsiteX30" fmla="*/ 843379 w 1012057"/>
              <a:gd name="connsiteY30" fmla="*/ 346229 h 2814221"/>
              <a:gd name="connsiteX31" fmla="*/ 861134 w 1012057"/>
              <a:gd name="connsiteY31" fmla="*/ 319596 h 2814221"/>
              <a:gd name="connsiteX32" fmla="*/ 914400 w 1012057"/>
              <a:gd name="connsiteY32" fmla="*/ 213064 h 2814221"/>
              <a:gd name="connsiteX33" fmla="*/ 958789 w 1012057"/>
              <a:gd name="connsiteY33" fmla="*/ 168675 h 2814221"/>
              <a:gd name="connsiteX34" fmla="*/ 985422 w 1012057"/>
              <a:gd name="connsiteY34" fmla="*/ 97654 h 2814221"/>
              <a:gd name="connsiteX35" fmla="*/ 1012055 w 1012057"/>
              <a:gd name="connsiteY35" fmla="*/ 0 h 281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12057" h="2814221">
                <a:moveTo>
                  <a:pt x="0" y="2814221"/>
                </a:moveTo>
                <a:lnTo>
                  <a:pt x="44389" y="2681056"/>
                </a:lnTo>
                <a:cubicBezTo>
                  <a:pt x="50307" y="2663301"/>
                  <a:pt x="57605" y="2645947"/>
                  <a:pt x="62144" y="2627790"/>
                </a:cubicBezTo>
                <a:cubicBezTo>
                  <a:pt x="65103" y="2615953"/>
                  <a:pt x="66738" y="2603703"/>
                  <a:pt x="71022" y="2592279"/>
                </a:cubicBezTo>
                <a:cubicBezTo>
                  <a:pt x="75669" y="2579888"/>
                  <a:pt x="83980" y="2569102"/>
                  <a:pt x="88777" y="2556768"/>
                </a:cubicBezTo>
                <a:cubicBezTo>
                  <a:pt x="157148" y="2380956"/>
                  <a:pt x="107615" y="2483579"/>
                  <a:pt x="150921" y="2396970"/>
                </a:cubicBezTo>
                <a:cubicBezTo>
                  <a:pt x="156839" y="2361459"/>
                  <a:pt x="159400" y="2325223"/>
                  <a:pt x="168676" y="2290438"/>
                </a:cubicBezTo>
                <a:cubicBezTo>
                  <a:pt x="171425" y="2280129"/>
                  <a:pt x="181137" y="2273069"/>
                  <a:pt x="186431" y="2263805"/>
                </a:cubicBezTo>
                <a:cubicBezTo>
                  <a:pt x="192997" y="2252315"/>
                  <a:pt x="199664" y="2240732"/>
                  <a:pt x="204187" y="2228295"/>
                </a:cubicBezTo>
                <a:cubicBezTo>
                  <a:pt x="246974" y="2110632"/>
                  <a:pt x="199164" y="2211709"/>
                  <a:pt x="239697" y="2130640"/>
                </a:cubicBezTo>
                <a:cubicBezTo>
                  <a:pt x="242656" y="2115844"/>
                  <a:pt x="243418" y="2100433"/>
                  <a:pt x="248575" y="2086252"/>
                </a:cubicBezTo>
                <a:cubicBezTo>
                  <a:pt x="308591" y="1921210"/>
                  <a:pt x="248819" y="2104451"/>
                  <a:pt x="292963" y="2006353"/>
                </a:cubicBezTo>
                <a:cubicBezTo>
                  <a:pt x="338844" y="1904396"/>
                  <a:pt x="355265" y="1854999"/>
                  <a:pt x="390618" y="1757778"/>
                </a:cubicBezTo>
                <a:cubicBezTo>
                  <a:pt x="393577" y="1725227"/>
                  <a:pt x="395175" y="1692523"/>
                  <a:pt x="399495" y="1660124"/>
                </a:cubicBezTo>
                <a:cubicBezTo>
                  <a:pt x="401108" y="1648030"/>
                  <a:pt x="405629" y="1636502"/>
                  <a:pt x="408373" y="1624613"/>
                </a:cubicBezTo>
                <a:cubicBezTo>
                  <a:pt x="414508" y="1598029"/>
                  <a:pt x="419993" y="1571298"/>
                  <a:pt x="426128" y="1544714"/>
                </a:cubicBezTo>
                <a:cubicBezTo>
                  <a:pt x="428872" y="1532825"/>
                  <a:pt x="431148" y="1520778"/>
                  <a:pt x="435006" y="1509203"/>
                </a:cubicBezTo>
                <a:cubicBezTo>
                  <a:pt x="443001" y="1485217"/>
                  <a:pt x="452998" y="1461943"/>
                  <a:pt x="461639" y="1438182"/>
                </a:cubicBezTo>
                <a:cubicBezTo>
                  <a:pt x="471830" y="1410158"/>
                  <a:pt x="471567" y="1407349"/>
                  <a:pt x="479394" y="1376038"/>
                </a:cubicBezTo>
                <a:cubicBezTo>
                  <a:pt x="482353" y="1384916"/>
                  <a:pt x="479902" y="1398486"/>
                  <a:pt x="488272" y="1402671"/>
                </a:cubicBezTo>
                <a:cubicBezTo>
                  <a:pt x="496642" y="1406856"/>
                  <a:pt x="512635" y="1402872"/>
                  <a:pt x="514905" y="1393794"/>
                </a:cubicBezTo>
                <a:cubicBezTo>
                  <a:pt x="516503" y="1387401"/>
                  <a:pt x="522710" y="1242324"/>
                  <a:pt x="541538" y="1189607"/>
                </a:cubicBezTo>
                <a:cubicBezTo>
                  <a:pt x="552258" y="1159592"/>
                  <a:pt x="566157" y="1130784"/>
                  <a:pt x="577049" y="1100831"/>
                </a:cubicBezTo>
                <a:cubicBezTo>
                  <a:pt x="589841" y="1065653"/>
                  <a:pt x="597357" y="1028504"/>
                  <a:pt x="612559" y="994299"/>
                </a:cubicBezTo>
                <a:cubicBezTo>
                  <a:pt x="624396" y="967666"/>
                  <a:pt x="637994" y="941748"/>
                  <a:pt x="648070" y="914400"/>
                </a:cubicBezTo>
                <a:cubicBezTo>
                  <a:pt x="658751" y="885410"/>
                  <a:pt x="659699" y="852630"/>
                  <a:pt x="674703" y="825623"/>
                </a:cubicBezTo>
                <a:cubicBezTo>
                  <a:pt x="689980" y="798124"/>
                  <a:pt x="716132" y="778275"/>
                  <a:pt x="736847" y="754601"/>
                </a:cubicBezTo>
                <a:cubicBezTo>
                  <a:pt x="762166" y="678639"/>
                  <a:pt x="730373" y="781357"/>
                  <a:pt x="754602" y="603681"/>
                </a:cubicBezTo>
                <a:cubicBezTo>
                  <a:pt x="757899" y="579503"/>
                  <a:pt x="767571" y="556588"/>
                  <a:pt x="772357" y="532660"/>
                </a:cubicBezTo>
                <a:cubicBezTo>
                  <a:pt x="785509" y="466901"/>
                  <a:pt x="774211" y="457931"/>
                  <a:pt x="807868" y="390617"/>
                </a:cubicBezTo>
                <a:cubicBezTo>
                  <a:pt x="816342" y="373669"/>
                  <a:pt x="832010" y="361388"/>
                  <a:pt x="843379" y="346229"/>
                </a:cubicBezTo>
                <a:cubicBezTo>
                  <a:pt x="849781" y="337693"/>
                  <a:pt x="856362" y="329139"/>
                  <a:pt x="861134" y="319596"/>
                </a:cubicBezTo>
                <a:cubicBezTo>
                  <a:pt x="889585" y="262694"/>
                  <a:pt x="868238" y="274614"/>
                  <a:pt x="914400" y="213064"/>
                </a:cubicBezTo>
                <a:cubicBezTo>
                  <a:pt x="926955" y="196324"/>
                  <a:pt x="958789" y="168675"/>
                  <a:pt x="958789" y="168675"/>
                </a:cubicBezTo>
                <a:cubicBezTo>
                  <a:pt x="967667" y="145001"/>
                  <a:pt x="977427" y="121640"/>
                  <a:pt x="985422" y="97654"/>
                </a:cubicBezTo>
                <a:cubicBezTo>
                  <a:pt x="1012905" y="15204"/>
                  <a:pt x="1012055" y="38895"/>
                  <a:pt x="1012055" y="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08B60DB1-3ABD-8DA9-98C2-E2DF2CD5E79E}"/>
              </a:ext>
            </a:extLst>
          </p:cNvPr>
          <p:cNvSpPr/>
          <p:nvPr/>
        </p:nvSpPr>
        <p:spPr>
          <a:xfrm>
            <a:off x="6458724" y="4050505"/>
            <a:ext cx="390618" cy="755696"/>
          </a:xfrm>
          <a:custGeom>
            <a:avLst/>
            <a:gdLst>
              <a:gd name="connsiteX0" fmla="*/ 0 w 390618"/>
              <a:gd name="connsiteY0" fmla="*/ 8878 h 755696"/>
              <a:gd name="connsiteX1" fmla="*/ 62144 w 390618"/>
              <a:gd name="connsiteY1" fmla="*/ 0 h 755696"/>
              <a:gd name="connsiteX2" fmla="*/ 266330 w 390618"/>
              <a:gd name="connsiteY2" fmla="*/ 26633 h 755696"/>
              <a:gd name="connsiteX3" fmla="*/ 319597 w 390618"/>
              <a:gd name="connsiteY3" fmla="*/ 44388 h 755696"/>
              <a:gd name="connsiteX4" fmla="*/ 390618 w 390618"/>
              <a:gd name="connsiteY4" fmla="*/ 62144 h 755696"/>
              <a:gd name="connsiteX5" fmla="*/ 381740 w 390618"/>
              <a:gd name="connsiteY5" fmla="*/ 88777 h 755696"/>
              <a:gd name="connsiteX6" fmla="*/ 346230 w 390618"/>
              <a:gd name="connsiteY6" fmla="*/ 150920 h 755696"/>
              <a:gd name="connsiteX7" fmla="*/ 319597 w 390618"/>
              <a:gd name="connsiteY7" fmla="*/ 221942 h 755696"/>
              <a:gd name="connsiteX8" fmla="*/ 292963 w 390618"/>
              <a:gd name="connsiteY8" fmla="*/ 310719 h 755696"/>
              <a:gd name="connsiteX9" fmla="*/ 284086 w 390618"/>
              <a:gd name="connsiteY9" fmla="*/ 381740 h 755696"/>
              <a:gd name="connsiteX10" fmla="*/ 266330 w 390618"/>
              <a:gd name="connsiteY10" fmla="*/ 443884 h 755696"/>
              <a:gd name="connsiteX11" fmla="*/ 257453 w 390618"/>
              <a:gd name="connsiteY11" fmla="*/ 506027 h 755696"/>
              <a:gd name="connsiteX12" fmla="*/ 248575 w 390618"/>
              <a:gd name="connsiteY12" fmla="*/ 612559 h 755696"/>
              <a:gd name="connsiteX13" fmla="*/ 204187 w 390618"/>
              <a:gd name="connsiteY13" fmla="*/ 692458 h 755696"/>
              <a:gd name="connsiteX14" fmla="*/ 186431 w 390618"/>
              <a:gd name="connsiteY14" fmla="*/ 754602 h 755696"/>
              <a:gd name="connsiteX15" fmla="*/ 177554 w 390618"/>
              <a:gd name="connsiteY15" fmla="*/ 754602 h 75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0618" h="755696">
                <a:moveTo>
                  <a:pt x="0" y="8878"/>
                </a:moveTo>
                <a:cubicBezTo>
                  <a:pt x="20715" y="5919"/>
                  <a:pt x="41219" y="0"/>
                  <a:pt x="62144" y="0"/>
                </a:cubicBezTo>
                <a:cubicBezTo>
                  <a:pt x="156884" y="0"/>
                  <a:pt x="186583" y="3849"/>
                  <a:pt x="266330" y="26633"/>
                </a:cubicBezTo>
                <a:cubicBezTo>
                  <a:pt x="284326" y="31775"/>
                  <a:pt x="301601" y="39246"/>
                  <a:pt x="319597" y="44388"/>
                </a:cubicBezTo>
                <a:cubicBezTo>
                  <a:pt x="343060" y="51092"/>
                  <a:pt x="390618" y="62144"/>
                  <a:pt x="390618" y="62144"/>
                </a:cubicBezTo>
                <a:cubicBezTo>
                  <a:pt x="387659" y="71022"/>
                  <a:pt x="385426" y="80176"/>
                  <a:pt x="381740" y="88777"/>
                </a:cubicBezTo>
                <a:cubicBezTo>
                  <a:pt x="368224" y="120314"/>
                  <a:pt x="364061" y="124173"/>
                  <a:pt x="346230" y="150920"/>
                </a:cubicBezTo>
                <a:cubicBezTo>
                  <a:pt x="327009" y="227800"/>
                  <a:pt x="350545" y="144572"/>
                  <a:pt x="319597" y="221942"/>
                </a:cubicBezTo>
                <a:cubicBezTo>
                  <a:pt x="305186" y="257968"/>
                  <a:pt x="301684" y="275836"/>
                  <a:pt x="292963" y="310719"/>
                </a:cubicBezTo>
                <a:cubicBezTo>
                  <a:pt x="290004" y="334393"/>
                  <a:pt x="288008" y="358207"/>
                  <a:pt x="284086" y="381740"/>
                </a:cubicBezTo>
                <a:cubicBezTo>
                  <a:pt x="280370" y="404034"/>
                  <a:pt x="273366" y="422776"/>
                  <a:pt x="266330" y="443884"/>
                </a:cubicBezTo>
                <a:cubicBezTo>
                  <a:pt x="263371" y="464598"/>
                  <a:pt x="259643" y="485217"/>
                  <a:pt x="257453" y="506027"/>
                </a:cubicBezTo>
                <a:cubicBezTo>
                  <a:pt x="253723" y="541465"/>
                  <a:pt x="255142" y="577536"/>
                  <a:pt x="248575" y="612559"/>
                </a:cubicBezTo>
                <a:cubicBezTo>
                  <a:pt x="246259" y="624911"/>
                  <a:pt x="207438" y="687039"/>
                  <a:pt x="204187" y="692458"/>
                </a:cubicBezTo>
                <a:cubicBezTo>
                  <a:pt x="203003" y="697194"/>
                  <a:pt x="191526" y="746960"/>
                  <a:pt x="186431" y="754602"/>
                </a:cubicBezTo>
                <a:cubicBezTo>
                  <a:pt x="184790" y="757064"/>
                  <a:pt x="180513" y="754602"/>
                  <a:pt x="177554" y="754602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9" name="Полилиния: фигура 28">
            <a:extLst>
              <a:ext uri="{FF2B5EF4-FFF2-40B4-BE49-F238E27FC236}">
                <a16:creationId xmlns:a16="http://schemas.microsoft.com/office/drawing/2014/main" id="{FB814B4E-077A-82B3-8BD0-BA0942F1D3A8}"/>
              </a:ext>
            </a:extLst>
          </p:cNvPr>
          <p:cNvSpPr/>
          <p:nvPr/>
        </p:nvSpPr>
        <p:spPr>
          <a:xfrm>
            <a:off x="4914010" y="2772121"/>
            <a:ext cx="976544" cy="2814221"/>
          </a:xfrm>
          <a:custGeom>
            <a:avLst/>
            <a:gdLst>
              <a:gd name="connsiteX0" fmla="*/ 976544 w 976544"/>
              <a:gd name="connsiteY0" fmla="*/ 0 h 2814221"/>
              <a:gd name="connsiteX1" fmla="*/ 967666 w 976544"/>
              <a:gd name="connsiteY1" fmla="*/ 44388 h 2814221"/>
              <a:gd name="connsiteX2" fmla="*/ 923277 w 976544"/>
              <a:gd name="connsiteY2" fmla="*/ 133165 h 2814221"/>
              <a:gd name="connsiteX3" fmla="*/ 914400 w 976544"/>
              <a:gd name="connsiteY3" fmla="*/ 159798 h 2814221"/>
              <a:gd name="connsiteX4" fmla="*/ 896644 w 976544"/>
              <a:gd name="connsiteY4" fmla="*/ 221941 h 2814221"/>
              <a:gd name="connsiteX5" fmla="*/ 878889 w 976544"/>
              <a:gd name="connsiteY5" fmla="*/ 257452 h 2814221"/>
              <a:gd name="connsiteX6" fmla="*/ 870011 w 976544"/>
              <a:gd name="connsiteY6" fmla="*/ 284085 h 2814221"/>
              <a:gd name="connsiteX7" fmla="*/ 852256 w 976544"/>
              <a:gd name="connsiteY7" fmla="*/ 319596 h 2814221"/>
              <a:gd name="connsiteX8" fmla="*/ 807868 w 976544"/>
              <a:gd name="connsiteY8" fmla="*/ 417250 h 2814221"/>
              <a:gd name="connsiteX9" fmla="*/ 798990 w 976544"/>
              <a:gd name="connsiteY9" fmla="*/ 452761 h 2814221"/>
              <a:gd name="connsiteX10" fmla="*/ 790112 w 976544"/>
              <a:gd name="connsiteY10" fmla="*/ 479394 h 2814221"/>
              <a:gd name="connsiteX11" fmla="*/ 781235 w 976544"/>
              <a:gd name="connsiteY11" fmla="*/ 541537 h 2814221"/>
              <a:gd name="connsiteX12" fmla="*/ 745724 w 976544"/>
              <a:gd name="connsiteY12" fmla="*/ 639192 h 2814221"/>
              <a:gd name="connsiteX13" fmla="*/ 710213 w 976544"/>
              <a:gd name="connsiteY13" fmla="*/ 710213 h 2814221"/>
              <a:gd name="connsiteX14" fmla="*/ 683580 w 976544"/>
              <a:gd name="connsiteY14" fmla="*/ 790112 h 2814221"/>
              <a:gd name="connsiteX15" fmla="*/ 648070 w 976544"/>
              <a:gd name="connsiteY15" fmla="*/ 870011 h 2814221"/>
              <a:gd name="connsiteX16" fmla="*/ 630314 w 976544"/>
              <a:gd name="connsiteY16" fmla="*/ 949910 h 2814221"/>
              <a:gd name="connsiteX17" fmla="*/ 585926 w 976544"/>
              <a:gd name="connsiteY17" fmla="*/ 1047565 h 2814221"/>
              <a:gd name="connsiteX18" fmla="*/ 559293 w 976544"/>
              <a:gd name="connsiteY18" fmla="*/ 1136341 h 2814221"/>
              <a:gd name="connsiteX19" fmla="*/ 550415 w 976544"/>
              <a:gd name="connsiteY19" fmla="*/ 1162974 h 2814221"/>
              <a:gd name="connsiteX20" fmla="*/ 532660 w 976544"/>
              <a:gd name="connsiteY20" fmla="*/ 1180730 h 2814221"/>
              <a:gd name="connsiteX21" fmla="*/ 514905 w 976544"/>
              <a:gd name="connsiteY21" fmla="*/ 1225118 h 2814221"/>
              <a:gd name="connsiteX22" fmla="*/ 497149 w 976544"/>
              <a:gd name="connsiteY22" fmla="*/ 1278384 h 2814221"/>
              <a:gd name="connsiteX23" fmla="*/ 479394 w 976544"/>
              <a:gd name="connsiteY23" fmla="*/ 1313895 h 2814221"/>
              <a:gd name="connsiteX24" fmla="*/ 461639 w 976544"/>
              <a:gd name="connsiteY24" fmla="*/ 1429304 h 2814221"/>
              <a:gd name="connsiteX25" fmla="*/ 443883 w 976544"/>
              <a:gd name="connsiteY25" fmla="*/ 1518081 h 2814221"/>
              <a:gd name="connsiteX26" fmla="*/ 408373 w 976544"/>
              <a:gd name="connsiteY26" fmla="*/ 1615736 h 2814221"/>
              <a:gd name="connsiteX27" fmla="*/ 390617 w 976544"/>
              <a:gd name="connsiteY27" fmla="*/ 1660124 h 2814221"/>
              <a:gd name="connsiteX28" fmla="*/ 381740 w 976544"/>
              <a:gd name="connsiteY28" fmla="*/ 1695635 h 2814221"/>
              <a:gd name="connsiteX29" fmla="*/ 363984 w 976544"/>
              <a:gd name="connsiteY29" fmla="*/ 1722268 h 2814221"/>
              <a:gd name="connsiteX30" fmla="*/ 337351 w 976544"/>
              <a:gd name="connsiteY30" fmla="*/ 1802167 h 2814221"/>
              <a:gd name="connsiteX31" fmla="*/ 319596 w 976544"/>
              <a:gd name="connsiteY31" fmla="*/ 1873188 h 2814221"/>
              <a:gd name="connsiteX32" fmla="*/ 292963 w 976544"/>
              <a:gd name="connsiteY32" fmla="*/ 1961965 h 2814221"/>
              <a:gd name="connsiteX33" fmla="*/ 204186 w 976544"/>
              <a:gd name="connsiteY33" fmla="*/ 2166151 h 2814221"/>
              <a:gd name="connsiteX34" fmla="*/ 177553 w 976544"/>
              <a:gd name="connsiteY34" fmla="*/ 2237172 h 2814221"/>
              <a:gd name="connsiteX35" fmla="*/ 159798 w 976544"/>
              <a:gd name="connsiteY35" fmla="*/ 2317071 h 2814221"/>
              <a:gd name="connsiteX36" fmla="*/ 124287 w 976544"/>
              <a:gd name="connsiteY36" fmla="*/ 2441359 h 2814221"/>
              <a:gd name="connsiteX37" fmla="*/ 97654 w 976544"/>
              <a:gd name="connsiteY37" fmla="*/ 2494625 h 2814221"/>
              <a:gd name="connsiteX38" fmla="*/ 79899 w 976544"/>
              <a:gd name="connsiteY38" fmla="*/ 2547891 h 2814221"/>
              <a:gd name="connsiteX39" fmla="*/ 71021 w 976544"/>
              <a:gd name="connsiteY39" fmla="*/ 2592279 h 2814221"/>
              <a:gd name="connsiteX40" fmla="*/ 44388 w 976544"/>
              <a:gd name="connsiteY40" fmla="*/ 2645545 h 2814221"/>
              <a:gd name="connsiteX41" fmla="*/ 17755 w 976544"/>
              <a:gd name="connsiteY41" fmla="*/ 2752077 h 2814221"/>
              <a:gd name="connsiteX42" fmla="*/ 0 w 976544"/>
              <a:gd name="connsiteY42" fmla="*/ 2814221 h 281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76544" h="2814221">
                <a:moveTo>
                  <a:pt x="976544" y="0"/>
                </a:moveTo>
                <a:cubicBezTo>
                  <a:pt x="973585" y="14796"/>
                  <a:pt x="973270" y="30378"/>
                  <a:pt x="967666" y="44388"/>
                </a:cubicBezTo>
                <a:cubicBezTo>
                  <a:pt x="955378" y="75107"/>
                  <a:pt x="933739" y="101777"/>
                  <a:pt x="923277" y="133165"/>
                </a:cubicBezTo>
                <a:cubicBezTo>
                  <a:pt x="920318" y="142043"/>
                  <a:pt x="917089" y="150835"/>
                  <a:pt x="914400" y="159798"/>
                </a:cubicBezTo>
                <a:cubicBezTo>
                  <a:pt x="908210" y="180433"/>
                  <a:pt x="904006" y="201695"/>
                  <a:pt x="896644" y="221941"/>
                </a:cubicBezTo>
                <a:cubicBezTo>
                  <a:pt x="892121" y="234378"/>
                  <a:pt x="884102" y="245288"/>
                  <a:pt x="878889" y="257452"/>
                </a:cubicBezTo>
                <a:cubicBezTo>
                  <a:pt x="875203" y="266053"/>
                  <a:pt x="873697" y="275484"/>
                  <a:pt x="870011" y="284085"/>
                </a:cubicBezTo>
                <a:cubicBezTo>
                  <a:pt x="864798" y="296249"/>
                  <a:pt x="857346" y="307380"/>
                  <a:pt x="852256" y="319596"/>
                </a:cubicBezTo>
                <a:cubicBezTo>
                  <a:pt x="812876" y="414108"/>
                  <a:pt x="843446" y="363882"/>
                  <a:pt x="807868" y="417250"/>
                </a:cubicBezTo>
                <a:cubicBezTo>
                  <a:pt x="804909" y="429087"/>
                  <a:pt x="802342" y="441029"/>
                  <a:pt x="798990" y="452761"/>
                </a:cubicBezTo>
                <a:cubicBezTo>
                  <a:pt x="796419" y="461759"/>
                  <a:pt x="791947" y="470218"/>
                  <a:pt x="790112" y="479394"/>
                </a:cubicBezTo>
                <a:cubicBezTo>
                  <a:pt x="786008" y="499912"/>
                  <a:pt x="786310" y="521237"/>
                  <a:pt x="781235" y="541537"/>
                </a:cubicBezTo>
                <a:cubicBezTo>
                  <a:pt x="758279" y="633360"/>
                  <a:pt x="766462" y="535508"/>
                  <a:pt x="745724" y="639192"/>
                </a:cubicBezTo>
                <a:cubicBezTo>
                  <a:pt x="734384" y="695891"/>
                  <a:pt x="747516" y="672910"/>
                  <a:pt x="710213" y="710213"/>
                </a:cubicBezTo>
                <a:cubicBezTo>
                  <a:pt x="693153" y="795520"/>
                  <a:pt x="712985" y="716601"/>
                  <a:pt x="683580" y="790112"/>
                </a:cubicBezTo>
                <a:cubicBezTo>
                  <a:pt x="651884" y="869351"/>
                  <a:pt x="682231" y="818769"/>
                  <a:pt x="648070" y="870011"/>
                </a:cubicBezTo>
                <a:cubicBezTo>
                  <a:pt x="646666" y="877032"/>
                  <a:pt x="634874" y="939650"/>
                  <a:pt x="630314" y="949910"/>
                </a:cubicBezTo>
                <a:cubicBezTo>
                  <a:pt x="589191" y="1042435"/>
                  <a:pt x="614409" y="943126"/>
                  <a:pt x="585926" y="1047565"/>
                </a:cubicBezTo>
                <a:cubicBezTo>
                  <a:pt x="554235" y="1163764"/>
                  <a:pt x="603444" y="1018606"/>
                  <a:pt x="559293" y="1136341"/>
                </a:cubicBezTo>
                <a:cubicBezTo>
                  <a:pt x="556007" y="1145103"/>
                  <a:pt x="555230" y="1154950"/>
                  <a:pt x="550415" y="1162974"/>
                </a:cubicBezTo>
                <a:cubicBezTo>
                  <a:pt x="546109" y="1170151"/>
                  <a:pt x="538578" y="1174811"/>
                  <a:pt x="532660" y="1180730"/>
                </a:cubicBezTo>
                <a:cubicBezTo>
                  <a:pt x="526742" y="1195526"/>
                  <a:pt x="520351" y="1210142"/>
                  <a:pt x="514905" y="1225118"/>
                </a:cubicBezTo>
                <a:cubicBezTo>
                  <a:pt x="508509" y="1242707"/>
                  <a:pt x="504100" y="1261007"/>
                  <a:pt x="497149" y="1278384"/>
                </a:cubicBezTo>
                <a:cubicBezTo>
                  <a:pt x="492234" y="1290672"/>
                  <a:pt x="485312" y="1302058"/>
                  <a:pt x="479394" y="1313895"/>
                </a:cubicBezTo>
                <a:cubicBezTo>
                  <a:pt x="473702" y="1353735"/>
                  <a:pt x="469025" y="1389913"/>
                  <a:pt x="461639" y="1429304"/>
                </a:cubicBezTo>
                <a:cubicBezTo>
                  <a:pt x="456077" y="1458966"/>
                  <a:pt x="455091" y="1490061"/>
                  <a:pt x="443883" y="1518081"/>
                </a:cubicBezTo>
                <a:cubicBezTo>
                  <a:pt x="399752" y="1628412"/>
                  <a:pt x="453981" y="1490316"/>
                  <a:pt x="408373" y="1615736"/>
                </a:cubicBezTo>
                <a:cubicBezTo>
                  <a:pt x="402927" y="1630712"/>
                  <a:pt x="395656" y="1645006"/>
                  <a:pt x="390617" y="1660124"/>
                </a:cubicBezTo>
                <a:cubicBezTo>
                  <a:pt x="386759" y="1671699"/>
                  <a:pt x="386546" y="1684420"/>
                  <a:pt x="381740" y="1695635"/>
                </a:cubicBezTo>
                <a:cubicBezTo>
                  <a:pt x="377537" y="1705442"/>
                  <a:pt x="369903" y="1713390"/>
                  <a:pt x="363984" y="1722268"/>
                </a:cubicBezTo>
                <a:cubicBezTo>
                  <a:pt x="338545" y="1849473"/>
                  <a:pt x="374105" y="1691905"/>
                  <a:pt x="337351" y="1802167"/>
                </a:cubicBezTo>
                <a:cubicBezTo>
                  <a:pt x="329634" y="1825317"/>
                  <a:pt x="326127" y="1849676"/>
                  <a:pt x="319596" y="1873188"/>
                </a:cubicBezTo>
                <a:cubicBezTo>
                  <a:pt x="311327" y="1902956"/>
                  <a:pt x="303113" y="1932784"/>
                  <a:pt x="292963" y="1961965"/>
                </a:cubicBezTo>
                <a:cubicBezTo>
                  <a:pt x="230150" y="2142552"/>
                  <a:pt x="272264" y="2012977"/>
                  <a:pt x="204186" y="2166151"/>
                </a:cubicBezTo>
                <a:cubicBezTo>
                  <a:pt x="193917" y="2189255"/>
                  <a:pt x="186431" y="2213498"/>
                  <a:pt x="177553" y="2237172"/>
                </a:cubicBezTo>
                <a:cubicBezTo>
                  <a:pt x="162826" y="2325541"/>
                  <a:pt x="176610" y="2259911"/>
                  <a:pt x="159798" y="2317071"/>
                </a:cubicBezTo>
                <a:cubicBezTo>
                  <a:pt x="147640" y="2358407"/>
                  <a:pt x="143556" y="2402821"/>
                  <a:pt x="124287" y="2441359"/>
                </a:cubicBezTo>
                <a:cubicBezTo>
                  <a:pt x="115409" y="2459114"/>
                  <a:pt x="105289" y="2476301"/>
                  <a:pt x="97654" y="2494625"/>
                </a:cubicBezTo>
                <a:cubicBezTo>
                  <a:pt x="90456" y="2511901"/>
                  <a:pt x="84823" y="2529835"/>
                  <a:pt x="79899" y="2547891"/>
                </a:cubicBezTo>
                <a:cubicBezTo>
                  <a:pt x="75929" y="2562448"/>
                  <a:pt x="76178" y="2578098"/>
                  <a:pt x="71021" y="2592279"/>
                </a:cubicBezTo>
                <a:cubicBezTo>
                  <a:pt x="64237" y="2610935"/>
                  <a:pt x="53266" y="2627790"/>
                  <a:pt x="44388" y="2645545"/>
                </a:cubicBezTo>
                <a:cubicBezTo>
                  <a:pt x="25641" y="2776786"/>
                  <a:pt x="49083" y="2647653"/>
                  <a:pt x="17755" y="2752077"/>
                </a:cubicBezTo>
                <a:cubicBezTo>
                  <a:pt x="-5142" y="2828399"/>
                  <a:pt x="21203" y="2771812"/>
                  <a:pt x="0" y="2814221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6380EF-5925-26B5-7D1D-8007FE4D4493}"/>
              </a:ext>
            </a:extLst>
          </p:cNvPr>
          <p:cNvSpPr txBox="1"/>
          <p:nvPr/>
        </p:nvSpPr>
        <p:spPr>
          <a:xfrm>
            <a:off x="8837938" y="3204470"/>
            <a:ext cx="3279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0070C0"/>
                </a:solidFill>
              </a:rPr>
              <a:t>Синім кольором нанесена асфальтована дорога</a:t>
            </a:r>
            <a:endParaRPr lang="ru-U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2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9A44D-E278-E5BE-70AC-0AE5A44A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617618"/>
          </a:xfrm>
        </p:spPr>
        <p:txBody>
          <a:bodyPr>
            <a:normAutofit/>
          </a:bodyPr>
          <a:lstStyle/>
          <a:p>
            <a:r>
              <a:rPr lang="uk-UA" dirty="0"/>
              <a:t>Коефіцієнти, що залежать від факторів </a:t>
            </a:r>
            <a:endParaRPr lang="ru-UA" dirty="0"/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3EB5B396-00A2-04A1-4CD8-635CDB84C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0" y="1992787"/>
            <a:ext cx="10800080" cy="4578610"/>
          </a:xfrm>
        </p:spPr>
        <p:txBody>
          <a:bodyPr>
            <a:normAutofit/>
          </a:bodyPr>
          <a:lstStyle/>
          <a:p>
            <a:r>
              <a:rPr lang="uk-UA" dirty="0"/>
              <a:t>Дорога не заасфальтована-1/30                                 Школа+дорога не заасфальтована-1/45</a:t>
            </a:r>
          </a:p>
          <a:p>
            <a:r>
              <a:rPr lang="uk-UA" dirty="0"/>
              <a:t>Дорога заасфальтовна-1/45                                         Школа+дорога заасфальтована-1/60</a:t>
            </a:r>
          </a:p>
          <a:p>
            <a:r>
              <a:rPr lang="uk-UA" dirty="0"/>
              <a:t>Підприємство+дорога заасфальтована-1/30             Підприємство+дорога не заасфальтована-1/15</a:t>
            </a:r>
          </a:p>
          <a:p>
            <a:r>
              <a:rPr lang="ru-RU" dirty="0" err="1"/>
              <a:t>Пріоритет</a:t>
            </a:r>
            <a:r>
              <a:rPr lang="ru-RU" dirty="0"/>
              <a:t> </a:t>
            </a:r>
            <a:r>
              <a:rPr lang="ru-RU" dirty="0" err="1"/>
              <a:t>гасіння</a:t>
            </a:r>
            <a:r>
              <a:rPr lang="ru-RU" dirty="0"/>
              <a:t> </a:t>
            </a:r>
            <a:r>
              <a:rPr lang="ru-RU" dirty="0" err="1"/>
              <a:t>розставлений</a:t>
            </a:r>
            <a:r>
              <a:rPr lang="ru-RU" dirty="0"/>
              <a:t> таким чином</a:t>
            </a:r>
            <a:r>
              <a:rPr lang="en-US" dirty="0"/>
              <a:t>:</a:t>
            </a:r>
          </a:p>
          <a:p>
            <a:r>
              <a:rPr lang="en-US" dirty="0"/>
              <a:t>1-</a:t>
            </a:r>
            <a:r>
              <a:rPr lang="uk-UA" dirty="0"/>
              <a:t>Школи</a:t>
            </a:r>
          </a:p>
          <a:p>
            <a:r>
              <a:rPr lang="uk-UA" dirty="0"/>
              <a:t>2-Домівки</a:t>
            </a:r>
          </a:p>
          <a:p>
            <a:r>
              <a:rPr lang="ru-RU" dirty="0"/>
              <a:t>3-Підприємство</a:t>
            </a:r>
          </a:p>
        </p:txBody>
      </p:sp>
    </p:spTree>
    <p:extLst>
      <p:ext uri="{BB962C8B-B14F-4D97-AF65-F5344CB8AC3E}">
        <p14:creationId xmlns:p14="http://schemas.microsoft.com/office/powerpoint/2010/main" val="314195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9A44D-E278-E5BE-70AC-0AE5A44A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617618"/>
          </a:xfrm>
        </p:spPr>
        <p:txBody>
          <a:bodyPr>
            <a:normAutofit/>
          </a:bodyPr>
          <a:lstStyle/>
          <a:p>
            <a:r>
              <a:rPr lang="uk-UA" dirty="0"/>
              <a:t>Результат</a:t>
            </a:r>
            <a:endParaRPr lang="ru-UA" dirty="0"/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3EB5B396-00A2-04A1-4CD8-635CDB84C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0" y="1992787"/>
            <a:ext cx="10800080" cy="4578610"/>
          </a:xfrm>
        </p:spPr>
        <p:txBody>
          <a:bodyPr>
            <a:normAutofit/>
          </a:bodyPr>
          <a:lstStyle/>
          <a:p>
            <a:r>
              <a:rPr lang="ru-RU" dirty="0"/>
              <a:t>Для початку ми створили </a:t>
            </a:r>
            <a:r>
              <a:rPr lang="ru-RU" dirty="0" err="1"/>
              <a:t>матрицю</a:t>
            </a:r>
            <a:r>
              <a:rPr lang="ru-RU" dirty="0"/>
              <a:t> </a:t>
            </a:r>
            <a:r>
              <a:rPr lang="ru-RU" dirty="0" err="1"/>
              <a:t>суміжності</a:t>
            </a:r>
            <a:r>
              <a:rPr lang="ru-RU" dirty="0"/>
              <a:t>, </a:t>
            </a:r>
            <a:r>
              <a:rPr lang="ru-RU" dirty="0" err="1"/>
              <a:t>далі</a:t>
            </a:r>
            <a:r>
              <a:rPr lang="ru-RU" dirty="0"/>
              <a:t> ми </a:t>
            </a:r>
            <a:r>
              <a:rPr lang="ru-RU" dirty="0" err="1"/>
              <a:t>її</a:t>
            </a:r>
            <a:r>
              <a:rPr lang="ru-RU" dirty="0"/>
              <a:t> заповнюємо часом </a:t>
            </a:r>
            <a:r>
              <a:rPr lang="ru-RU" dirty="0" err="1"/>
              <a:t>проїзду</a:t>
            </a:r>
            <a:r>
              <a:rPr lang="ru-RU" dirty="0"/>
              <a:t> </a:t>
            </a:r>
            <a:r>
              <a:rPr lang="ru-RU" dirty="0" err="1"/>
              <a:t>пожежного</a:t>
            </a:r>
            <a:r>
              <a:rPr lang="ru-RU" dirty="0"/>
              <a:t> </a:t>
            </a:r>
            <a:r>
              <a:rPr lang="ru-RU" dirty="0" err="1"/>
              <a:t>автомобіля</a:t>
            </a:r>
            <a:r>
              <a:rPr lang="ru-RU" dirty="0"/>
              <a:t> по </a:t>
            </a:r>
            <a:r>
              <a:rPr lang="ru-RU" dirty="0" err="1"/>
              <a:t>ребрі</a:t>
            </a:r>
            <a:r>
              <a:rPr lang="ru-RU" dirty="0"/>
              <a:t> графа (</a:t>
            </a:r>
            <a:r>
              <a:rPr lang="ru-RU" dirty="0" err="1"/>
              <a:t>матриця</a:t>
            </a:r>
            <a:r>
              <a:rPr lang="ru-RU" dirty="0"/>
              <a:t> </a:t>
            </a:r>
            <a:r>
              <a:rPr lang="ru-RU" dirty="0" err="1"/>
              <a:t>відстані</a:t>
            </a:r>
            <a:r>
              <a:rPr lang="ru-RU" dirty="0"/>
              <a:t> помножена на </a:t>
            </a:r>
            <a:r>
              <a:rPr lang="ru-RU" dirty="0" err="1"/>
              <a:t>коефіцієнти</a:t>
            </a:r>
            <a:r>
              <a:rPr lang="ru-RU" dirty="0"/>
              <a:t>), </a:t>
            </a:r>
            <a:r>
              <a:rPr lang="ru-RU" dirty="0" err="1"/>
              <a:t>далі</a:t>
            </a:r>
            <a:r>
              <a:rPr lang="ru-RU" dirty="0"/>
              <a:t> ми </a:t>
            </a:r>
            <a:r>
              <a:rPr lang="ru-RU" dirty="0" err="1"/>
              <a:t>шукємо</a:t>
            </a:r>
            <a:r>
              <a:rPr lang="ru-RU" dirty="0"/>
              <a:t> </a:t>
            </a:r>
            <a:r>
              <a:rPr lang="ru-RU" b="0" i="0" dirty="0" err="1">
                <a:effectLst/>
              </a:rPr>
              <a:t>суми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мінімального</a:t>
            </a:r>
            <a:r>
              <a:rPr lang="ru-RU" b="0" i="0" dirty="0">
                <a:effectLst/>
              </a:rPr>
              <a:t> часу </a:t>
            </a:r>
            <a:r>
              <a:rPr lang="ru-RU" b="0" i="0" dirty="0" err="1">
                <a:effectLst/>
              </a:rPr>
              <a:t>доїзду</a:t>
            </a:r>
            <a:r>
              <a:rPr lang="ru-RU" b="0" i="0" dirty="0">
                <a:effectLst/>
              </a:rPr>
              <a:t> до кожного з </a:t>
            </a:r>
            <a:r>
              <a:rPr lang="ru-RU" b="0" i="0" dirty="0" err="1">
                <a:effectLst/>
              </a:rPr>
              <a:t>будинків</a:t>
            </a:r>
            <a:r>
              <a:rPr lang="ru-RU" b="0" i="0" dirty="0">
                <a:effectLst/>
              </a:rPr>
              <a:t> для </a:t>
            </a:r>
            <a:r>
              <a:rPr lang="ru-RU" b="0" i="0" dirty="0" err="1">
                <a:effectLst/>
              </a:rPr>
              <a:t>кожної</a:t>
            </a:r>
            <a:r>
              <a:rPr lang="ru-RU" b="0" i="0" dirty="0">
                <a:effectLst/>
              </a:rPr>
              <a:t> з </a:t>
            </a:r>
            <a:r>
              <a:rPr lang="ru-RU" b="0" i="0" dirty="0" err="1">
                <a:effectLst/>
              </a:rPr>
              <a:t>точок</a:t>
            </a:r>
            <a:r>
              <a:rPr lang="ru-RU" b="0" i="0" dirty="0">
                <a:effectLst/>
              </a:rPr>
              <a:t>. Точка, </a:t>
            </a:r>
            <a:r>
              <a:rPr lang="ru-RU" b="0" i="0" dirty="0" err="1">
                <a:effectLst/>
              </a:rPr>
              <a:t>якій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відповідає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мінімальна</a:t>
            </a:r>
            <a:r>
              <a:rPr lang="ru-RU" b="0" i="0" dirty="0">
                <a:effectLst/>
              </a:rPr>
              <a:t> сума і буде </a:t>
            </a:r>
            <a:r>
              <a:rPr lang="ru-RU" b="0" i="0" dirty="0" err="1">
                <a:effectLst/>
              </a:rPr>
              <a:t>оптимальним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місцем</a:t>
            </a:r>
            <a:r>
              <a:rPr lang="ru-RU" b="0" i="0" dirty="0">
                <a:effectLst/>
              </a:rPr>
              <a:t>.</a:t>
            </a:r>
            <a:r>
              <a:rPr lang="en-US" b="0" i="0" dirty="0">
                <a:effectLst/>
              </a:rPr>
              <a:t> </a:t>
            </a:r>
            <a:r>
              <a:rPr lang="uk-UA" b="0" i="0" dirty="0">
                <a:effectLst/>
              </a:rPr>
              <a:t>Точка з мінімальною сумою стала точка А107</a:t>
            </a:r>
            <a:r>
              <a:rPr lang="en-US" dirty="0"/>
              <a:t>. </a:t>
            </a:r>
            <a:r>
              <a:rPr lang="uk-UA" dirty="0"/>
              <a:t>Якщо тут розташувати пожежну станцію, то було встановлено, що приблизний час </a:t>
            </a:r>
            <a:r>
              <a:rPr lang="uk-UA" dirty="0" err="1"/>
              <a:t>доїзду</a:t>
            </a:r>
            <a:r>
              <a:rPr lang="uk-UA" dirty="0"/>
              <a:t> до кожного будинку </a:t>
            </a:r>
            <a:r>
              <a:rPr lang="uk-UA"/>
              <a:t>становить приблизно 2-3 хв.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13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9A44D-E278-E5BE-70AC-0AE5A44A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617618"/>
          </a:xfrm>
        </p:spPr>
        <p:txBody>
          <a:bodyPr>
            <a:normAutofit/>
          </a:bodyPr>
          <a:lstStyle/>
          <a:p>
            <a:r>
              <a:rPr lang="uk-UA" dirty="0"/>
              <a:t>Результат</a:t>
            </a:r>
            <a:endParaRPr lang="ru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75561-62EB-33BB-730F-DABA9F75E6FA}"/>
              </a:ext>
            </a:extLst>
          </p:cNvPr>
          <p:cNvSpPr txBox="1"/>
          <p:nvPr/>
        </p:nvSpPr>
        <p:spPr>
          <a:xfrm>
            <a:off x="8837939" y="2637868"/>
            <a:ext cx="3279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00B050"/>
                </a:solidFill>
              </a:rPr>
              <a:t>Зеленим кольором нанесені школи</a:t>
            </a:r>
            <a:endParaRPr lang="ru-UA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4B9995-B5D1-3A6A-06DA-9F39923B489B}"/>
              </a:ext>
            </a:extLst>
          </p:cNvPr>
          <p:cNvSpPr txBox="1"/>
          <p:nvPr/>
        </p:nvSpPr>
        <p:spPr>
          <a:xfrm>
            <a:off x="8837941" y="1992787"/>
            <a:ext cx="3279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FF0000"/>
                </a:solidFill>
              </a:rPr>
              <a:t>Червоним кольором нанесені підприємства</a:t>
            </a:r>
            <a:endParaRPr lang="ru-UA" dirty="0">
              <a:solidFill>
                <a:srgbClr val="FF0000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F449515-6A7C-DE6E-1434-6943A51E2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17" y="2076323"/>
            <a:ext cx="5803180" cy="3548956"/>
          </a:xfrm>
          <a:prstGeom prst="rect">
            <a:avLst/>
          </a:prstGeom>
        </p:spPr>
      </p:pic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AEC7669F-F930-2FC8-AE6E-84C714028606}"/>
              </a:ext>
            </a:extLst>
          </p:cNvPr>
          <p:cNvSpPr/>
          <p:nvPr/>
        </p:nvSpPr>
        <p:spPr>
          <a:xfrm>
            <a:off x="2792246" y="2283849"/>
            <a:ext cx="5295113" cy="2636668"/>
          </a:xfrm>
          <a:custGeom>
            <a:avLst/>
            <a:gdLst>
              <a:gd name="connsiteX0" fmla="*/ 124287 w 5264458"/>
              <a:gd name="connsiteY0" fmla="*/ 0 h 2636668"/>
              <a:gd name="connsiteX1" fmla="*/ 248574 w 5264458"/>
              <a:gd name="connsiteY1" fmla="*/ 35510 h 2636668"/>
              <a:gd name="connsiteX2" fmla="*/ 310718 w 5264458"/>
              <a:gd name="connsiteY2" fmla="*/ 44388 h 2636668"/>
              <a:gd name="connsiteX3" fmla="*/ 514905 w 5264458"/>
              <a:gd name="connsiteY3" fmla="*/ 53266 h 2636668"/>
              <a:gd name="connsiteX4" fmla="*/ 1065320 w 5264458"/>
              <a:gd name="connsiteY4" fmla="*/ 35510 h 2636668"/>
              <a:gd name="connsiteX5" fmla="*/ 1091953 w 5264458"/>
              <a:gd name="connsiteY5" fmla="*/ 26633 h 2636668"/>
              <a:gd name="connsiteX6" fmla="*/ 1455938 w 5264458"/>
              <a:gd name="connsiteY6" fmla="*/ 35510 h 2636668"/>
              <a:gd name="connsiteX7" fmla="*/ 1518081 w 5264458"/>
              <a:gd name="connsiteY7" fmla="*/ 44388 h 2636668"/>
              <a:gd name="connsiteX8" fmla="*/ 1766656 w 5264458"/>
              <a:gd name="connsiteY8" fmla="*/ 53266 h 2636668"/>
              <a:gd name="connsiteX9" fmla="*/ 1837677 w 5264458"/>
              <a:gd name="connsiteY9" fmla="*/ 62143 h 2636668"/>
              <a:gd name="connsiteX10" fmla="*/ 1899821 w 5264458"/>
              <a:gd name="connsiteY10" fmla="*/ 71021 h 2636668"/>
              <a:gd name="connsiteX11" fmla="*/ 2024108 w 5264458"/>
              <a:gd name="connsiteY11" fmla="*/ 79899 h 2636668"/>
              <a:gd name="connsiteX12" fmla="*/ 2112885 w 5264458"/>
              <a:gd name="connsiteY12" fmla="*/ 97654 h 2636668"/>
              <a:gd name="connsiteX13" fmla="*/ 2201662 w 5264458"/>
              <a:gd name="connsiteY13" fmla="*/ 106532 h 2636668"/>
              <a:gd name="connsiteX14" fmla="*/ 2272683 w 5264458"/>
              <a:gd name="connsiteY14" fmla="*/ 115409 h 2636668"/>
              <a:gd name="connsiteX15" fmla="*/ 2388093 w 5264458"/>
              <a:gd name="connsiteY15" fmla="*/ 133165 h 2636668"/>
              <a:gd name="connsiteX16" fmla="*/ 2530136 w 5264458"/>
              <a:gd name="connsiteY16" fmla="*/ 142042 h 2636668"/>
              <a:gd name="connsiteX17" fmla="*/ 3009530 w 5264458"/>
              <a:gd name="connsiteY17" fmla="*/ 159798 h 2636668"/>
              <a:gd name="connsiteX18" fmla="*/ 3036163 w 5264458"/>
              <a:gd name="connsiteY18" fmla="*/ 168675 h 2636668"/>
              <a:gd name="connsiteX19" fmla="*/ 3053918 w 5264458"/>
              <a:gd name="connsiteY19" fmla="*/ 186431 h 2636668"/>
              <a:gd name="connsiteX20" fmla="*/ 3124940 w 5264458"/>
              <a:gd name="connsiteY20" fmla="*/ 204186 h 2636668"/>
              <a:gd name="connsiteX21" fmla="*/ 3160450 w 5264458"/>
              <a:gd name="connsiteY21" fmla="*/ 221942 h 2636668"/>
              <a:gd name="connsiteX22" fmla="*/ 3320248 w 5264458"/>
              <a:gd name="connsiteY22" fmla="*/ 248575 h 2636668"/>
              <a:gd name="connsiteX23" fmla="*/ 3435658 w 5264458"/>
              <a:gd name="connsiteY23" fmla="*/ 266330 h 2636668"/>
              <a:gd name="connsiteX24" fmla="*/ 3533312 w 5264458"/>
              <a:gd name="connsiteY24" fmla="*/ 284085 h 2636668"/>
              <a:gd name="connsiteX25" fmla="*/ 3622089 w 5264458"/>
              <a:gd name="connsiteY25" fmla="*/ 301841 h 2636668"/>
              <a:gd name="connsiteX26" fmla="*/ 3897297 w 5264458"/>
              <a:gd name="connsiteY26" fmla="*/ 328474 h 2636668"/>
              <a:gd name="connsiteX27" fmla="*/ 4172505 w 5264458"/>
              <a:gd name="connsiteY27" fmla="*/ 399495 h 2636668"/>
              <a:gd name="connsiteX28" fmla="*/ 4509856 w 5264458"/>
              <a:gd name="connsiteY28" fmla="*/ 506027 h 2636668"/>
              <a:gd name="connsiteX29" fmla="*/ 4660776 w 5264458"/>
              <a:gd name="connsiteY29" fmla="*/ 559293 h 2636668"/>
              <a:gd name="connsiteX30" fmla="*/ 4882718 w 5264458"/>
              <a:gd name="connsiteY30" fmla="*/ 754602 h 2636668"/>
              <a:gd name="connsiteX31" fmla="*/ 4900474 w 5264458"/>
              <a:gd name="connsiteY31" fmla="*/ 781235 h 2636668"/>
              <a:gd name="connsiteX32" fmla="*/ 4944862 w 5264458"/>
              <a:gd name="connsiteY32" fmla="*/ 834501 h 2636668"/>
              <a:gd name="connsiteX33" fmla="*/ 4989250 w 5264458"/>
              <a:gd name="connsiteY33" fmla="*/ 905522 h 2636668"/>
              <a:gd name="connsiteX34" fmla="*/ 5033639 w 5264458"/>
              <a:gd name="connsiteY34" fmla="*/ 967666 h 2636668"/>
              <a:gd name="connsiteX35" fmla="*/ 5051394 w 5264458"/>
              <a:gd name="connsiteY35" fmla="*/ 1003176 h 2636668"/>
              <a:gd name="connsiteX36" fmla="*/ 5104660 w 5264458"/>
              <a:gd name="connsiteY36" fmla="*/ 1083075 h 2636668"/>
              <a:gd name="connsiteX37" fmla="*/ 5166804 w 5264458"/>
              <a:gd name="connsiteY37" fmla="*/ 1180730 h 2636668"/>
              <a:gd name="connsiteX38" fmla="*/ 5264458 w 5264458"/>
              <a:gd name="connsiteY38" fmla="*/ 1358283 h 2636668"/>
              <a:gd name="connsiteX39" fmla="*/ 5237825 w 5264458"/>
              <a:gd name="connsiteY39" fmla="*/ 1988598 h 2636668"/>
              <a:gd name="connsiteX40" fmla="*/ 5166804 w 5264458"/>
              <a:gd name="connsiteY40" fmla="*/ 2059619 h 2636668"/>
              <a:gd name="connsiteX41" fmla="*/ 5095782 w 5264458"/>
              <a:gd name="connsiteY41" fmla="*/ 2086252 h 2636668"/>
              <a:gd name="connsiteX42" fmla="*/ 4998128 w 5264458"/>
              <a:gd name="connsiteY42" fmla="*/ 2175029 h 2636668"/>
              <a:gd name="connsiteX43" fmla="*/ 4971495 w 5264458"/>
              <a:gd name="connsiteY43" fmla="*/ 2388093 h 2636668"/>
              <a:gd name="connsiteX44" fmla="*/ 4953740 w 5264458"/>
              <a:gd name="connsiteY44" fmla="*/ 2423604 h 2636668"/>
              <a:gd name="connsiteX45" fmla="*/ 4944862 w 5264458"/>
              <a:gd name="connsiteY45" fmla="*/ 2467992 h 2636668"/>
              <a:gd name="connsiteX46" fmla="*/ 4935984 w 5264458"/>
              <a:gd name="connsiteY46" fmla="*/ 2539013 h 2636668"/>
              <a:gd name="connsiteX47" fmla="*/ 4918229 w 5264458"/>
              <a:gd name="connsiteY47" fmla="*/ 2565646 h 2636668"/>
              <a:gd name="connsiteX48" fmla="*/ 4882718 w 5264458"/>
              <a:gd name="connsiteY48" fmla="*/ 2636668 h 2636668"/>
              <a:gd name="connsiteX49" fmla="*/ 4785064 w 5264458"/>
              <a:gd name="connsiteY49" fmla="*/ 2627790 h 2636668"/>
              <a:gd name="connsiteX50" fmla="*/ 4740675 w 5264458"/>
              <a:gd name="connsiteY50" fmla="*/ 2618912 h 2636668"/>
              <a:gd name="connsiteX51" fmla="*/ 4687409 w 5264458"/>
              <a:gd name="connsiteY51" fmla="*/ 2583402 h 2636668"/>
              <a:gd name="connsiteX52" fmla="*/ 4536489 w 5264458"/>
              <a:gd name="connsiteY52" fmla="*/ 2565646 h 2636668"/>
              <a:gd name="connsiteX53" fmla="*/ 4039340 w 5264458"/>
              <a:gd name="connsiteY53" fmla="*/ 2539013 h 2636668"/>
              <a:gd name="connsiteX54" fmla="*/ 3897297 w 5264458"/>
              <a:gd name="connsiteY54" fmla="*/ 2530136 h 2636668"/>
              <a:gd name="connsiteX55" fmla="*/ 3826275 w 5264458"/>
              <a:gd name="connsiteY55" fmla="*/ 2512380 h 2636668"/>
              <a:gd name="connsiteX56" fmla="*/ 3781887 w 5264458"/>
              <a:gd name="connsiteY56" fmla="*/ 2503503 h 2636668"/>
              <a:gd name="connsiteX57" fmla="*/ 3701988 w 5264458"/>
              <a:gd name="connsiteY57" fmla="*/ 2467992 h 2636668"/>
              <a:gd name="connsiteX58" fmla="*/ 3551068 w 5264458"/>
              <a:gd name="connsiteY58" fmla="*/ 2432481 h 2636668"/>
              <a:gd name="connsiteX59" fmla="*/ 3346881 w 5264458"/>
              <a:gd name="connsiteY59" fmla="*/ 2423604 h 2636668"/>
              <a:gd name="connsiteX60" fmla="*/ 3266982 w 5264458"/>
              <a:gd name="connsiteY60" fmla="*/ 2405848 h 2636668"/>
              <a:gd name="connsiteX61" fmla="*/ 3089429 w 5264458"/>
              <a:gd name="connsiteY61" fmla="*/ 2388093 h 2636668"/>
              <a:gd name="connsiteX62" fmla="*/ 2796466 w 5264458"/>
              <a:gd name="connsiteY62" fmla="*/ 2370338 h 2636668"/>
              <a:gd name="connsiteX63" fmla="*/ 2734322 w 5264458"/>
              <a:gd name="connsiteY63" fmla="*/ 2352582 h 2636668"/>
              <a:gd name="connsiteX64" fmla="*/ 2654423 w 5264458"/>
              <a:gd name="connsiteY64" fmla="*/ 2317072 h 2636668"/>
              <a:gd name="connsiteX65" fmla="*/ 2467992 w 5264458"/>
              <a:gd name="connsiteY65" fmla="*/ 2254928 h 2636668"/>
              <a:gd name="connsiteX66" fmla="*/ 2281561 w 5264458"/>
              <a:gd name="connsiteY66" fmla="*/ 2219417 h 2636668"/>
              <a:gd name="connsiteX67" fmla="*/ 2175029 w 5264458"/>
              <a:gd name="connsiteY67" fmla="*/ 2201662 h 2636668"/>
              <a:gd name="connsiteX68" fmla="*/ 1961965 w 5264458"/>
              <a:gd name="connsiteY68" fmla="*/ 2183907 h 2636668"/>
              <a:gd name="connsiteX69" fmla="*/ 1882066 w 5264458"/>
              <a:gd name="connsiteY69" fmla="*/ 2166151 h 2636668"/>
              <a:gd name="connsiteX70" fmla="*/ 1837677 w 5264458"/>
              <a:gd name="connsiteY70" fmla="*/ 2148396 h 2636668"/>
              <a:gd name="connsiteX71" fmla="*/ 1731145 w 5264458"/>
              <a:gd name="connsiteY71" fmla="*/ 2121763 h 2636668"/>
              <a:gd name="connsiteX72" fmla="*/ 1580225 w 5264458"/>
              <a:gd name="connsiteY72" fmla="*/ 2086252 h 2636668"/>
              <a:gd name="connsiteX73" fmla="*/ 1482571 w 5264458"/>
              <a:gd name="connsiteY73" fmla="*/ 2068497 h 2636668"/>
              <a:gd name="connsiteX74" fmla="*/ 1376039 w 5264458"/>
              <a:gd name="connsiteY74" fmla="*/ 2050742 h 2636668"/>
              <a:gd name="connsiteX75" fmla="*/ 1065320 w 5264458"/>
              <a:gd name="connsiteY75" fmla="*/ 2032986 h 2636668"/>
              <a:gd name="connsiteX76" fmla="*/ 887767 w 5264458"/>
              <a:gd name="connsiteY76" fmla="*/ 2015231 h 2636668"/>
              <a:gd name="connsiteX77" fmla="*/ 834501 w 5264458"/>
              <a:gd name="connsiteY77" fmla="*/ 1997475 h 2636668"/>
              <a:gd name="connsiteX78" fmla="*/ 798990 w 5264458"/>
              <a:gd name="connsiteY78" fmla="*/ 1988598 h 2636668"/>
              <a:gd name="connsiteX79" fmla="*/ 719091 w 5264458"/>
              <a:gd name="connsiteY79" fmla="*/ 1953087 h 2636668"/>
              <a:gd name="connsiteX80" fmla="*/ 541538 w 5264458"/>
              <a:gd name="connsiteY80" fmla="*/ 1926454 h 2636668"/>
              <a:gd name="connsiteX81" fmla="*/ 479394 w 5264458"/>
              <a:gd name="connsiteY81" fmla="*/ 1908699 h 2636668"/>
              <a:gd name="connsiteX82" fmla="*/ 435006 w 5264458"/>
              <a:gd name="connsiteY82" fmla="*/ 1899821 h 2636668"/>
              <a:gd name="connsiteX83" fmla="*/ 408373 w 5264458"/>
              <a:gd name="connsiteY83" fmla="*/ 1890943 h 2636668"/>
              <a:gd name="connsiteX84" fmla="*/ 346229 w 5264458"/>
              <a:gd name="connsiteY84" fmla="*/ 1882066 h 2636668"/>
              <a:gd name="connsiteX85" fmla="*/ 0 w 5264458"/>
              <a:gd name="connsiteY85" fmla="*/ 1890943 h 2636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264458" h="2636668">
                <a:moveTo>
                  <a:pt x="124287" y="0"/>
                </a:moveTo>
                <a:cubicBezTo>
                  <a:pt x="270257" y="24326"/>
                  <a:pt x="65516" y="-13306"/>
                  <a:pt x="248574" y="35510"/>
                </a:cubicBezTo>
                <a:cubicBezTo>
                  <a:pt x="268792" y="40902"/>
                  <a:pt x="289839" y="42996"/>
                  <a:pt x="310718" y="44388"/>
                </a:cubicBezTo>
                <a:cubicBezTo>
                  <a:pt x="378694" y="48920"/>
                  <a:pt x="446843" y="50307"/>
                  <a:pt x="514905" y="53266"/>
                </a:cubicBezTo>
                <a:cubicBezTo>
                  <a:pt x="577314" y="51706"/>
                  <a:pt x="948685" y="44841"/>
                  <a:pt x="1065320" y="35510"/>
                </a:cubicBezTo>
                <a:cubicBezTo>
                  <a:pt x="1074648" y="34764"/>
                  <a:pt x="1083075" y="29592"/>
                  <a:pt x="1091953" y="26633"/>
                </a:cubicBezTo>
                <a:lnTo>
                  <a:pt x="1455938" y="35510"/>
                </a:lnTo>
                <a:cubicBezTo>
                  <a:pt x="1476845" y="36381"/>
                  <a:pt x="1497190" y="43194"/>
                  <a:pt x="1518081" y="44388"/>
                </a:cubicBezTo>
                <a:cubicBezTo>
                  <a:pt x="1600857" y="49118"/>
                  <a:pt x="1683798" y="50307"/>
                  <a:pt x="1766656" y="53266"/>
                </a:cubicBezTo>
                <a:lnTo>
                  <a:pt x="1837677" y="62143"/>
                </a:lnTo>
                <a:cubicBezTo>
                  <a:pt x="1858418" y="64908"/>
                  <a:pt x="1878990" y="69037"/>
                  <a:pt x="1899821" y="71021"/>
                </a:cubicBezTo>
                <a:cubicBezTo>
                  <a:pt x="1941168" y="74959"/>
                  <a:pt x="1982679" y="76940"/>
                  <a:pt x="2024108" y="79899"/>
                </a:cubicBezTo>
                <a:cubicBezTo>
                  <a:pt x="2053700" y="85817"/>
                  <a:pt x="2083041" y="93177"/>
                  <a:pt x="2112885" y="97654"/>
                </a:cubicBezTo>
                <a:cubicBezTo>
                  <a:pt x="2142296" y="102066"/>
                  <a:pt x="2172104" y="103248"/>
                  <a:pt x="2201662" y="106532"/>
                </a:cubicBezTo>
                <a:cubicBezTo>
                  <a:pt x="2225374" y="109167"/>
                  <a:pt x="2249065" y="112035"/>
                  <a:pt x="2272683" y="115409"/>
                </a:cubicBezTo>
                <a:cubicBezTo>
                  <a:pt x="2311214" y="120913"/>
                  <a:pt x="2349377" y="129160"/>
                  <a:pt x="2388093" y="133165"/>
                </a:cubicBezTo>
                <a:cubicBezTo>
                  <a:pt x="2435281" y="138047"/>
                  <a:pt x="2482778" y="139256"/>
                  <a:pt x="2530136" y="142042"/>
                </a:cubicBezTo>
                <a:cubicBezTo>
                  <a:pt x="2768347" y="156054"/>
                  <a:pt x="2692534" y="150992"/>
                  <a:pt x="3009530" y="159798"/>
                </a:cubicBezTo>
                <a:cubicBezTo>
                  <a:pt x="3018408" y="162757"/>
                  <a:pt x="3028139" y="163860"/>
                  <a:pt x="3036163" y="168675"/>
                </a:cubicBezTo>
                <a:cubicBezTo>
                  <a:pt x="3043340" y="172981"/>
                  <a:pt x="3046147" y="183322"/>
                  <a:pt x="3053918" y="186431"/>
                </a:cubicBezTo>
                <a:cubicBezTo>
                  <a:pt x="3076575" y="195494"/>
                  <a:pt x="3101266" y="198268"/>
                  <a:pt x="3124940" y="204186"/>
                </a:cubicBezTo>
                <a:cubicBezTo>
                  <a:pt x="3136777" y="210105"/>
                  <a:pt x="3147895" y="217757"/>
                  <a:pt x="3160450" y="221942"/>
                </a:cubicBezTo>
                <a:cubicBezTo>
                  <a:pt x="3233213" y="246196"/>
                  <a:pt x="3240231" y="238138"/>
                  <a:pt x="3320248" y="248575"/>
                </a:cubicBezTo>
                <a:cubicBezTo>
                  <a:pt x="3358844" y="253609"/>
                  <a:pt x="3397265" y="259931"/>
                  <a:pt x="3435658" y="266330"/>
                </a:cubicBezTo>
                <a:cubicBezTo>
                  <a:pt x="3468293" y="271769"/>
                  <a:pt x="3500811" y="277894"/>
                  <a:pt x="3533312" y="284085"/>
                </a:cubicBezTo>
                <a:cubicBezTo>
                  <a:pt x="3562957" y="289732"/>
                  <a:pt x="3592144" y="298098"/>
                  <a:pt x="3622089" y="301841"/>
                </a:cubicBezTo>
                <a:cubicBezTo>
                  <a:pt x="3808275" y="325114"/>
                  <a:pt x="3716522" y="316422"/>
                  <a:pt x="3897297" y="328474"/>
                </a:cubicBezTo>
                <a:cubicBezTo>
                  <a:pt x="4059486" y="389295"/>
                  <a:pt x="3872121" y="322927"/>
                  <a:pt x="4172505" y="399495"/>
                </a:cubicBezTo>
                <a:cubicBezTo>
                  <a:pt x="4494319" y="481526"/>
                  <a:pt x="4325315" y="437678"/>
                  <a:pt x="4509856" y="506027"/>
                </a:cubicBezTo>
                <a:cubicBezTo>
                  <a:pt x="4559883" y="524556"/>
                  <a:pt x="4611946" y="537808"/>
                  <a:pt x="4660776" y="559293"/>
                </a:cubicBezTo>
                <a:cubicBezTo>
                  <a:pt x="4737618" y="593103"/>
                  <a:pt x="4850974" y="706987"/>
                  <a:pt x="4882718" y="754602"/>
                </a:cubicBezTo>
                <a:cubicBezTo>
                  <a:pt x="4888637" y="763480"/>
                  <a:pt x="4893923" y="772813"/>
                  <a:pt x="4900474" y="781235"/>
                </a:cubicBezTo>
                <a:cubicBezTo>
                  <a:pt x="4914664" y="799479"/>
                  <a:pt x="4931428" y="815694"/>
                  <a:pt x="4944862" y="834501"/>
                </a:cubicBezTo>
                <a:cubicBezTo>
                  <a:pt x="4961088" y="857218"/>
                  <a:pt x="4973764" y="882294"/>
                  <a:pt x="4989250" y="905522"/>
                </a:cubicBezTo>
                <a:cubicBezTo>
                  <a:pt x="5003371" y="926703"/>
                  <a:pt x="5019972" y="946189"/>
                  <a:pt x="5033639" y="967666"/>
                </a:cubicBezTo>
                <a:cubicBezTo>
                  <a:pt x="5040744" y="978831"/>
                  <a:pt x="5044458" y="991905"/>
                  <a:pt x="5051394" y="1003176"/>
                </a:cubicBezTo>
                <a:cubicBezTo>
                  <a:pt x="5068170" y="1030437"/>
                  <a:pt x="5086055" y="1057028"/>
                  <a:pt x="5104660" y="1083075"/>
                </a:cubicBezTo>
                <a:cubicBezTo>
                  <a:pt x="5221412" y="1246528"/>
                  <a:pt x="5059578" y="1002021"/>
                  <a:pt x="5166804" y="1180730"/>
                </a:cubicBezTo>
                <a:cubicBezTo>
                  <a:pt x="5264325" y="1343265"/>
                  <a:pt x="5228278" y="1249741"/>
                  <a:pt x="5264458" y="1358283"/>
                </a:cubicBezTo>
                <a:cubicBezTo>
                  <a:pt x="5255580" y="1568388"/>
                  <a:pt x="5266826" y="1780315"/>
                  <a:pt x="5237825" y="1988598"/>
                </a:cubicBezTo>
                <a:cubicBezTo>
                  <a:pt x="5233208" y="2021758"/>
                  <a:pt x="5197889" y="2047185"/>
                  <a:pt x="5166804" y="2059619"/>
                </a:cubicBezTo>
                <a:cubicBezTo>
                  <a:pt x="5113727" y="2080850"/>
                  <a:pt x="5137534" y="2072336"/>
                  <a:pt x="5095782" y="2086252"/>
                </a:cubicBezTo>
                <a:cubicBezTo>
                  <a:pt x="5087998" y="2092739"/>
                  <a:pt x="5003129" y="2160740"/>
                  <a:pt x="4998128" y="2175029"/>
                </a:cubicBezTo>
                <a:cubicBezTo>
                  <a:pt x="4970791" y="2253134"/>
                  <a:pt x="4988933" y="2312529"/>
                  <a:pt x="4971495" y="2388093"/>
                </a:cubicBezTo>
                <a:cubicBezTo>
                  <a:pt x="4968519" y="2400988"/>
                  <a:pt x="4959658" y="2411767"/>
                  <a:pt x="4953740" y="2423604"/>
                </a:cubicBezTo>
                <a:cubicBezTo>
                  <a:pt x="4950781" y="2438400"/>
                  <a:pt x="4947156" y="2453078"/>
                  <a:pt x="4944862" y="2467992"/>
                </a:cubicBezTo>
                <a:cubicBezTo>
                  <a:pt x="4941234" y="2491572"/>
                  <a:pt x="4942261" y="2515996"/>
                  <a:pt x="4935984" y="2539013"/>
                </a:cubicBezTo>
                <a:cubicBezTo>
                  <a:pt x="4933177" y="2549307"/>
                  <a:pt x="4923338" y="2556279"/>
                  <a:pt x="4918229" y="2565646"/>
                </a:cubicBezTo>
                <a:cubicBezTo>
                  <a:pt x="4905555" y="2588882"/>
                  <a:pt x="4882718" y="2636668"/>
                  <a:pt x="4882718" y="2636668"/>
                </a:cubicBezTo>
                <a:cubicBezTo>
                  <a:pt x="4850167" y="2633709"/>
                  <a:pt x="4817497" y="2631844"/>
                  <a:pt x="4785064" y="2627790"/>
                </a:cubicBezTo>
                <a:cubicBezTo>
                  <a:pt x="4770091" y="2625918"/>
                  <a:pt x="4754412" y="2625156"/>
                  <a:pt x="4740675" y="2618912"/>
                </a:cubicBezTo>
                <a:cubicBezTo>
                  <a:pt x="4721249" y="2610082"/>
                  <a:pt x="4708534" y="2586420"/>
                  <a:pt x="4687409" y="2583402"/>
                </a:cubicBezTo>
                <a:cubicBezTo>
                  <a:pt x="4595825" y="2570318"/>
                  <a:pt x="4646087" y="2576606"/>
                  <a:pt x="4536489" y="2565646"/>
                </a:cubicBezTo>
                <a:cubicBezTo>
                  <a:pt x="4315997" y="2516649"/>
                  <a:pt x="4508297" y="2553900"/>
                  <a:pt x="4039340" y="2539013"/>
                </a:cubicBezTo>
                <a:cubicBezTo>
                  <a:pt x="3991924" y="2537508"/>
                  <a:pt x="3944645" y="2533095"/>
                  <a:pt x="3897297" y="2530136"/>
                </a:cubicBezTo>
                <a:lnTo>
                  <a:pt x="3826275" y="2512380"/>
                </a:lnTo>
                <a:cubicBezTo>
                  <a:pt x="3811572" y="2508987"/>
                  <a:pt x="3796340" y="2507839"/>
                  <a:pt x="3781887" y="2503503"/>
                </a:cubicBezTo>
                <a:cubicBezTo>
                  <a:pt x="3595625" y="2447624"/>
                  <a:pt x="3859369" y="2520451"/>
                  <a:pt x="3701988" y="2467992"/>
                </a:cubicBezTo>
                <a:cubicBezTo>
                  <a:pt x="3688158" y="2463382"/>
                  <a:pt x="3561253" y="2433436"/>
                  <a:pt x="3551068" y="2432481"/>
                </a:cubicBezTo>
                <a:cubicBezTo>
                  <a:pt x="3483239" y="2426122"/>
                  <a:pt x="3414943" y="2426563"/>
                  <a:pt x="3346881" y="2423604"/>
                </a:cubicBezTo>
                <a:cubicBezTo>
                  <a:pt x="3321034" y="2417142"/>
                  <a:pt x="3293281" y="2409605"/>
                  <a:pt x="3266982" y="2405848"/>
                </a:cubicBezTo>
                <a:cubicBezTo>
                  <a:pt x="3233415" y="2401053"/>
                  <a:pt x="3117631" y="2390016"/>
                  <a:pt x="3089429" y="2388093"/>
                </a:cubicBezTo>
                <a:lnTo>
                  <a:pt x="2796466" y="2370338"/>
                </a:lnTo>
                <a:cubicBezTo>
                  <a:pt x="2775751" y="2364419"/>
                  <a:pt x="2754494" y="2360146"/>
                  <a:pt x="2734322" y="2352582"/>
                </a:cubicBezTo>
                <a:cubicBezTo>
                  <a:pt x="2707033" y="2342349"/>
                  <a:pt x="2681373" y="2328169"/>
                  <a:pt x="2654423" y="2317072"/>
                </a:cubicBezTo>
                <a:cubicBezTo>
                  <a:pt x="2604331" y="2296446"/>
                  <a:pt x="2514254" y="2265813"/>
                  <a:pt x="2467992" y="2254928"/>
                </a:cubicBezTo>
                <a:cubicBezTo>
                  <a:pt x="2406413" y="2240439"/>
                  <a:pt x="2343802" y="2230733"/>
                  <a:pt x="2281561" y="2219417"/>
                </a:cubicBezTo>
                <a:cubicBezTo>
                  <a:pt x="2246141" y="2212977"/>
                  <a:pt x="2210905" y="2204652"/>
                  <a:pt x="2175029" y="2201662"/>
                </a:cubicBezTo>
                <a:lnTo>
                  <a:pt x="1961965" y="2183907"/>
                </a:lnTo>
                <a:cubicBezTo>
                  <a:pt x="1935332" y="2177988"/>
                  <a:pt x="1908299" y="2173646"/>
                  <a:pt x="1882066" y="2166151"/>
                </a:cubicBezTo>
                <a:cubicBezTo>
                  <a:pt x="1866743" y="2161773"/>
                  <a:pt x="1852966" y="2152893"/>
                  <a:pt x="1837677" y="2148396"/>
                </a:cubicBezTo>
                <a:cubicBezTo>
                  <a:pt x="1802561" y="2138068"/>
                  <a:pt x="1766459" y="2131394"/>
                  <a:pt x="1731145" y="2121763"/>
                </a:cubicBezTo>
                <a:cubicBezTo>
                  <a:pt x="1599473" y="2085852"/>
                  <a:pt x="1688432" y="2101711"/>
                  <a:pt x="1580225" y="2086252"/>
                </a:cubicBezTo>
                <a:cubicBezTo>
                  <a:pt x="1526663" y="2068399"/>
                  <a:pt x="1573828" y="2082186"/>
                  <a:pt x="1482571" y="2068497"/>
                </a:cubicBezTo>
                <a:cubicBezTo>
                  <a:pt x="1446969" y="2063157"/>
                  <a:pt x="1411550" y="2056660"/>
                  <a:pt x="1376039" y="2050742"/>
                </a:cubicBezTo>
                <a:cubicBezTo>
                  <a:pt x="1227469" y="1987067"/>
                  <a:pt x="1374014" y="2039417"/>
                  <a:pt x="1065320" y="2032986"/>
                </a:cubicBezTo>
                <a:cubicBezTo>
                  <a:pt x="1005853" y="2031747"/>
                  <a:pt x="946951" y="2021149"/>
                  <a:pt x="887767" y="2015231"/>
                </a:cubicBezTo>
                <a:cubicBezTo>
                  <a:pt x="870012" y="2009312"/>
                  <a:pt x="852428" y="2002853"/>
                  <a:pt x="834501" y="1997475"/>
                </a:cubicBezTo>
                <a:cubicBezTo>
                  <a:pt x="822814" y="1993969"/>
                  <a:pt x="810414" y="1992882"/>
                  <a:pt x="798990" y="1988598"/>
                </a:cubicBezTo>
                <a:cubicBezTo>
                  <a:pt x="761315" y="1974470"/>
                  <a:pt x="761209" y="1962807"/>
                  <a:pt x="719091" y="1953087"/>
                </a:cubicBezTo>
                <a:cubicBezTo>
                  <a:pt x="593623" y="1924133"/>
                  <a:pt x="699858" y="1971687"/>
                  <a:pt x="541538" y="1926454"/>
                </a:cubicBezTo>
                <a:cubicBezTo>
                  <a:pt x="520823" y="1920536"/>
                  <a:pt x="500294" y="1913924"/>
                  <a:pt x="479394" y="1908699"/>
                </a:cubicBezTo>
                <a:cubicBezTo>
                  <a:pt x="464755" y="1905039"/>
                  <a:pt x="449644" y="1903481"/>
                  <a:pt x="435006" y="1899821"/>
                </a:cubicBezTo>
                <a:cubicBezTo>
                  <a:pt x="425928" y="1897551"/>
                  <a:pt x="417549" y="1892778"/>
                  <a:pt x="408373" y="1890943"/>
                </a:cubicBezTo>
                <a:cubicBezTo>
                  <a:pt x="387854" y="1886839"/>
                  <a:pt x="366944" y="1885025"/>
                  <a:pt x="346229" y="1882066"/>
                </a:cubicBezTo>
                <a:cubicBezTo>
                  <a:pt x="230821" y="1885103"/>
                  <a:pt x="115448" y="1890943"/>
                  <a:pt x="0" y="1890943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2842183A-F43B-25B7-A6DD-D9AFA5F09D0E}"/>
              </a:ext>
            </a:extLst>
          </p:cNvPr>
          <p:cNvSpPr/>
          <p:nvPr/>
        </p:nvSpPr>
        <p:spPr>
          <a:xfrm>
            <a:off x="4052876" y="2345992"/>
            <a:ext cx="79899" cy="1961965"/>
          </a:xfrm>
          <a:custGeom>
            <a:avLst/>
            <a:gdLst>
              <a:gd name="connsiteX0" fmla="*/ 53266 w 79899"/>
              <a:gd name="connsiteY0" fmla="*/ 0 h 1961965"/>
              <a:gd name="connsiteX1" fmla="*/ 79899 w 79899"/>
              <a:gd name="connsiteY1" fmla="*/ 159799 h 1961965"/>
              <a:gd name="connsiteX2" fmla="*/ 44388 w 79899"/>
              <a:gd name="connsiteY2" fmla="*/ 648070 h 1961965"/>
              <a:gd name="connsiteX3" fmla="*/ 17755 w 79899"/>
              <a:gd name="connsiteY3" fmla="*/ 683581 h 1961965"/>
              <a:gd name="connsiteX4" fmla="*/ 35511 w 79899"/>
              <a:gd name="connsiteY4" fmla="*/ 861134 h 1961965"/>
              <a:gd name="connsiteX5" fmla="*/ 8878 w 79899"/>
              <a:gd name="connsiteY5" fmla="*/ 1251752 h 1961965"/>
              <a:gd name="connsiteX6" fmla="*/ 0 w 79899"/>
              <a:gd name="connsiteY6" fmla="*/ 1278385 h 1961965"/>
              <a:gd name="connsiteX7" fmla="*/ 8878 w 79899"/>
              <a:gd name="connsiteY7" fmla="*/ 1340529 h 1961965"/>
              <a:gd name="connsiteX8" fmla="*/ 17755 w 79899"/>
              <a:gd name="connsiteY8" fmla="*/ 1367162 h 1961965"/>
              <a:gd name="connsiteX9" fmla="*/ 26633 w 79899"/>
              <a:gd name="connsiteY9" fmla="*/ 1420428 h 1961965"/>
              <a:gd name="connsiteX10" fmla="*/ 35511 w 79899"/>
              <a:gd name="connsiteY10" fmla="*/ 1633492 h 1961965"/>
              <a:gd name="connsiteX11" fmla="*/ 53266 w 79899"/>
              <a:gd name="connsiteY11" fmla="*/ 1837678 h 1961965"/>
              <a:gd name="connsiteX12" fmla="*/ 44388 w 79899"/>
              <a:gd name="connsiteY12" fmla="*/ 1890944 h 1961965"/>
              <a:gd name="connsiteX13" fmla="*/ 35511 w 79899"/>
              <a:gd name="connsiteY13" fmla="*/ 1961965 h 19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899" h="1961965">
                <a:moveTo>
                  <a:pt x="53266" y="0"/>
                </a:moveTo>
                <a:cubicBezTo>
                  <a:pt x="75700" y="112172"/>
                  <a:pt x="67278" y="58832"/>
                  <a:pt x="79899" y="159799"/>
                </a:cubicBezTo>
                <a:cubicBezTo>
                  <a:pt x="75900" y="307744"/>
                  <a:pt x="85903" y="495849"/>
                  <a:pt x="44388" y="648070"/>
                </a:cubicBezTo>
                <a:cubicBezTo>
                  <a:pt x="40495" y="662345"/>
                  <a:pt x="26633" y="671744"/>
                  <a:pt x="17755" y="683581"/>
                </a:cubicBezTo>
                <a:cubicBezTo>
                  <a:pt x="20467" y="707990"/>
                  <a:pt x="36130" y="844101"/>
                  <a:pt x="35511" y="861134"/>
                </a:cubicBezTo>
                <a:cubicBezTo>
                  <a:pt x="30768" y="991556"/>
                  <a:pt x="19945" y="1121714"/>
                  <a:pt x="8878" y="1251752"/>
                </a:cubicBezTo>
                <a:cubicBezTo>
                  <a:pt x="8084" y="1261076"/>
                  <a:pt x="2959" y="1269507"/>
                  <a:pt x="0" y="1278385"/>
                </a:cubicBezTo>
                <a:cubicBezTo>
                  <a:pt x="2959" y="1299100"/>
                  <a:pt x="4774" y="1320010"/>
                  <a:pt x="8878" y="1340529"/>
                </a:cubicBezTo>
                <a:cubicBezTo>
                  <a:pt x="10713" y="1349705"/>
                  <a:pt x="15725" y="1358027"/>
                  <a:pt x="17755" y="1367162"/>
                </a:cubicBezTo>
                <a:cubicBezTo>
                  <a:pt x="21660" y="1384734"/>
                  <a:pt x="23674" y="1402673"/>
                  <a:pt x="26633" y="1420428"/>
                </a:cubicBezTo>
                <a:cubicBezTo>
                  <a:pt x="29592" y="1491449"/>
                  <a:pt x="32208" y="1562486"/>
                  <a:pt x="35511" y="1633492"/>
                </a:cubicBezTo>
                <a:cubicBezTo>
                  <a:pt x="43670" y="1808915"/>
                  <a:pt x="31027" y="1748723"/>
                  <a:pt x="53266" y="1837678"/>
                </a:cubicBezTo>
                <a:cubicBezTo>
                  <a:pt x="50307" y="1855433"/>
                  <a:pt x="47125" y="1873153"/>
                  <a:pt x="44388" y="1890944"/>
                </a:cubicBezTo>
                <a:cubicBezTo>
                  <a:pt x="35093" y="1951366"/>
                  <a:pt x="35511" y="1932821"/>
                  <a:pt x="35511" y="1961965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3CA82E86-678C-638A-0984-3A2F92F52647}"/>
              </a:ext>
            </a:extLst>
          </p:cNvPr>
          <p:cNvSpPr/>
          <p:nvPr/>
        </p:nvSpPr>
        <p:spPr>
          <a:xfrm>
            <a:off x="7026895" y="2239460"/>
            <a:ext cx="426128" cy="514905"/>
          </a:xfrm>
          <a:custGeom>
            <a:avLst/>
            <a:gdLst>
              <a:gd name="connsiteX0" fmla="*/ 0 w 426128"/>
              <a:gd name="connsiteY0" fmla="*/ 514905 h 514905"/>
              <a:gd name="connsiteX1" fmla="*/ 44389 w 426128"/>
              <a:gd name="connsiteY1" fmla="*/ 381740 h 514905"/>
              <a:gd name="connsiteX2" fmla="*/ 97655 w 426128"/>
              <a:gd name="connsiteY2" fmla="*/ 328474 h 514905"/>
              <a:gd name="connsiteX3" fmla="*/ 124288 w 426128"/>
              <a:gd name="connsiteY3" fmla="*/ 292964 h 514905"/>
              <a:gd name="connsiteX4" fmla="*/ 177554 w 426128"/>
              <a:gd name="connsiteY4" fmla="*/ 275208 h 514905"/>
              <a:gd name="connsiteX5" fmla="*/ 257453 w 426128"/>
              <a:gd name="connsiteY5" fmla="*/ 239697 h 514905"/>
              <a:gd name="connsiteX6" fmla="*/ 284086 w 426128"/>
              <a:gd name="connsiteY6" fmla="*/ 150921 h 514905"/>
              <a:gd name="connsiteX7" fmla="*/ 372862 w 426128"/>
              <a:gd name="connsiteY7" fmla="*/ 62144 h 514905"/>
              <a:gd name="connsiteX8" fmla="*/ 399495 w 426128"/>
              <a:gd name="connsiteY8" fmla="*/ 35511 h 514905"/>
              <a:gd name="connsiteX9" fmla="*/ 426128 w 426128"/>
              <a:gd name="connsiteY9" fmla="*/ 0 h 514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6128" h="514905">
                <a:moveTo>
                  <a:pt x="0" y="514905"/>
                </a:moveTo>
                <a:cubicBezTo>
                  <a:pt x="14796" y="470517"/>
                  <a:pt x="11304" y="414825"/>
                  <a:pt x="44389" y="381740"/>
                </a:cubicBezTo>
                <a:cubicBezTo>
                  <a:pt x="62144" y="363985"/>
                  <a:pt x="80857" y="347138"/>
                  <a:pt x="97655" y="328474"/>
                </a:cubicBezTo>
                <a:cubicBezTo>
                  <a:pt x="107553" y="317476"/>
                  <a:pt x="111977" y="301171"/>
                  <a:pt x="124288" y="292964"/>
                </a:cubicBezTo>
                <a:cubicBezTo>
                  <a:pt x="139861" y="282582"/>
                  <a:pt x="160278" y="282406"/>
                  <a:pt x="177554" y="275208"/>
                </a:cubicBezTo>
                <a:cubicBezTo>
                  <a:pt x="300826" y="223844"/>
                  <a:pt x="182932" y="264538"/>
                  <a:pt x="257453" y="239697"/>
                </a:cubicBezTo>
                <a:cubicBezTo>
                  <a:pt x="261477" y="223602"/>
                  <a:pt x="276879" y="158128"/>
                  <a:pt x="284086" y="150921"/>
                </a:cubicBezTo>
                <a:lnTo>
                  <a:pt x="372862" y="62144"/>
                </a:lnTo>
                <a:cubicBezTo>
                  <a:pt x="381740" y="53266"/>
                  <a:pt x="392531" y="45957"/>
                  <a:pt x="399495" y="35511"/>
                </a:cubicBezTo>
                <a:cubicBezTo>
                  <a:pt x="419572" y="5396"/>
                  <a:pt x="409707" y="16423"/>
                  <a:pt x="426128" y="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973CDB2A-EC38-C6CF-7AB7-3298EA946BAB}"/>
              </a:ext>
            </a:extLst>
          </p:cNvPr>
          <p:cNvSpPr/>
          <p:nvPr/>
        </p:nvSpPr>
        <p:spPr>
          <a:xfrm>
            <a:off x="5979330" y="2638956"/>
            <a:ext cx="1012057" cy="2814221"/>
          </a:xfrm>
          <a:custGeom>
            <a:avLst/>
            <a:gdLst>
              <a:gd name="connsiteX0" fmla="*/ 0 w 1012057"/>
              <a:gd name="connsiteY0" fmla="*/ 2814221 h 2814221"/>
              <a:gd name="connsiteX1" fmla="*/ 44389 w 1012057"/>
              <a:gd name="connsiteY1" fmla="*/ 2681056 h 2814221"/>
              <a:gd name="connsiteX2" fmla="*/ 62144 w 1012057"/>
              <a:gd name="connsiteY2" fmla="*/ 2627790 h 2814221"/>
              <a:gd name="connsiteX3" fmla="*/ 71022 w 1012057"/>
              <a:gd name="connsiteY3" fmla="*/ 2592279 h 2814221"/>
              <a:gd name="connsiteX4" fmla="*/ 88777 w 1012057"/>
              <a:gd name="connsiteY4" fmla="*/ 2556768 h 2814221"/>
              <a:gd name="connsiteX5" fmla="*/ 150921 w 1012057"/>
              <a:gd name="connsiteY5" fmla="*/ 2396970 h 2814221"/>
              <a:gd name="connsiteX6" fmla="*/ 168676 w 1012057"/>
              <a:gd name="connsiteY6" fmla="*/ 2290438 h 2814221"/>
              <a:gd name="connsiteX7" fmla="*/ 186431 w 1012057"/>
              <a:gd name="connsiteY7" fmla="*/ 2263805 h 2814221"/>
              <a:gd name="connsiteX8" fmla="*/ 204187 w 1012057"/>
              <a:gd name="connsiteY8" fmla="*/ 2228295 h 2814221"/>
              <a:gd name="connsiteX9" fmla="*/ 239697 w 1012057"/>
              <a:gd name="connsiteY9" fmla="*/ 2130640 h 2814221"/>
              <a:gd name="connsiteX10" fmla="*/ 248575 w 1012057"/>
              <a:gd name="connsiteY10" fmla="*/ 2086252 h 2814221"/>
              <a:gd name="connsiteX11" fmla="*/ 292963 w 1012057"/>
              <a:gd name="connsiteY11" fmla="*/ 2006353 h 2814221"/>
              <a:gd name="connsiteX12" fmla="*/ 390618 w 1012057"/>
              <a:gd name="connsiteY12" fmla="*/ 1757778 h 2814221"/>
              <a:gd name="connsiteX13" fmla="*/ 399495 w 1012057"/>
              <a:gd name="connsiteY13" fmla="*/ 1660124 h 2814221"/>
              <a:gd name="connsiteX14" fmla="*/ 408373 w 1012057"/>
              <a:gd name="connsiteY14" fmla="*/ 1624613 h 2814221"/>
              <a:gd name="connsiteX15" fmla="*/ 426128 w 1012057"/>
              <a:gd name="connsiteY15" fmla="*/ 1544714 h 2814221"/>
              <a:gd name="connsiteX16" fmla="*/ 435006 w 1012057"/>
              <a:gd name="connsiteY16" fmla="*/ 1509203 h 2814221"/>
              <a:gd name="connsiteX17" fmla="*/ 461639 w 1012057"/>
              <a:gd name="connsiteY17" fmla="*/ 1438182 h 2814221"/>
              <a:gd name="connsiteX18" fmla="*/ 479394 w 1012057"/>
              <a:gd name="connsiteY18" fmla="*/ 1376038 h 2814221"/>
              <a:gd name="connsiteX19" fmla="*/ 488272 w 1012057"/>
              <a:gd name="connsiteY19" fmla="*/ 1402671 h 2814221"/>
              <a:gd name="connsiteX20" fmla="*/ 514905 w 1012057"/>
              <a:gd name="connsiteY20" fmla="*/ 1393794 h 2814221"/>
              <a:gd name="connsiteX21" fmla="*/ 541538 w 1012057"/>
              <a:gd name="connsiteY21" fmla="*/ 1189607 h 2814221"/>
              <a:gd name="connsiteX22" fmla="*/ 577049 w 1012057"/>
              <a:gd name="connsiteY22" fmla="*/ 1100831 h 2814221"/>
              <a:gd name="connsiteX23" fmla="*/ 612559 w 1012057"/>
              <a:gd name="connsiteY23" fmla="*/ 994299 h 2814221"/>
              <a:gd name="connsiteX24" fmla="*/ 648070 w 1012057"/>
              <a:gd name="connsiteY24" fmla="*/ 914400 h 2814221"/>
              <a:gd name="connsiteX25" fmla="*/ 674703 w 1012057"/>
              <a:gd name="connsiteY25" fmla="*/ 825623 h 2814221"/>
              <a:gd name="connsiteX26" fmla="*/ 736847 w 1012057"/>
              <a:gd name="connsiteY26" fmla="*/ 754601 h 2814221"/>
              <a:gd name="connsiteX27" fmla="*/ 754602 w 1012057"/>
              <a:gd name="connsiteY27" fmla="*/ 603681 h 2814221"/>
              <a:gd name="connsiteX28" fmla="*/ 772357 w 1012057"/>
              <a:gd name="connsiteY28" fmla="*/ 532660 h 2814221"/>
              <a:gd name="connsiteX29" fmla="*/ 807868 w 1012057"/>
              <a:gd name="connsiteY29" fmla="*/ 390617 h 2814221"/>
              <a:gd name="connsiteX30" fmla="*/ 843379 w 1012057"/>
              <a:gd name="connsiteY30" fmla="*/ 346229 h 2814221"/>
              <a:gd name="connsiteX31" fmla="*/ 861134 w 1012057"/>
              <a:gd name="connsiteY31" fmla="*/ 319596 h 2814221"/>
              <a:gd name="connsiteX32" fmla="*/ 914400 w 1012057"/>
              <a:gd name="connsiteY32" fmla="*/ 213064 h 2814221"/>
              <a:gd name="connsiteX33" fmla="*/ 958789 w 1012057"/>
              <a:gd name="connsiteY33" fmla="*/ 168675 h 2814221"/>
              <a:gd name="connsiteX34" fmla="*/ 985422 w 1012057"/>
              <a:gd name="connsiteY34" fmla="*/ 97654 h 2814221"/>
              <a:gd name="connsiteX35" fmla="*/ 1012055 w 1012057"/>
              <a:gd name="connsiteY35" fmla="*/ 0 h 281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12057" h="2814221">
                <a:moveTo>
                  <a:pt x="0" y="2814221"/>
                </a:moveTo>
                <a:lnTo>
                  <a:pt x="44389" y="2681056"/>
                </a:lnTo>
                <a:cubicBezTo>
                  <a:pt x="50307" y="2663301"/>
                  <a:pt x="57605" y="2645947"/>
                  <a:pt x="62144" y="2627790"/>
                </a:cubicBezTo>
                <a:cubicBezTo>
                  <a:pt x="65103" y="2615953"/>
                  <a:pt x="66738" y="2603703"/>
                  <a:pt x="71022" y="2592279"/>
                </a:cubicBezTo>
                <a:cubicBezTo>
                  <a:pt x="75669" y="2579888"/>
                  <a:pt x="83980" y="2569102"/>
                  <a:pt x="88777" y="2556768"/>
                </a:cubicBezTo>
                <a:cubicBezTo>
                  <a:pt x="157148" y="2380956"/>
                  <a:pt x="107615" y="2483579"/>
                  <a:pt x="150921" y="2396970"/>
                </a:cubicBezTo>
                <a:cubicBezTo>
                  <a:pt x="156839" y="2361459"/>
                  <a:pt x="159400" y="2325223"/>
                  <a:pt x="168676" y="2290438"/>
                </a:cubicBezTo>
                <a:cubicBezTo>
                  <a:pt x="171425" y="2280129"/>
                  <a:pt x="181137" y="2273069"/>
                  <a:pt x="186431" y="2263805"/>
                </a:cubicBezTo>
                <a:cubicBezTo>
                  <a:pt x="192997" y="2252315"/>
                  <a:pt x="199664" y="2240732"/>
                  <a:pt x="204187" y="2228295"/>
                </a:cubicBezTo>
                <a:cubicBezTo>
                  <a:pt x="246974" y="2110632"/>
                  <a:pt x="199164" y="2211709"/>
                  <a:pt x="239697" y="2130640"/>
                </a:cubicBezTo>
                <a:cubicBezTo>
                  <a:pt x="242656" y="2115844"/>
                  <a:pt x="243418" y="2100433"/>
                  <a:pt x="248575" y="2086252"/>
                </a:cubicBezTo>
                <a:cubicBezTo>
                  <a:pt x="308591" y="1921210"/>
                  <a:pt x="248819" y="2104451"/>
                  <a:pt x="292963" y="2006353"/>
                </a:cubicBezTo>
                <a:cubicBezTo>
                  <a:pt x="338844" y="1904396"/>
                  <a:pt x="355265" y="1854999"/>
                  <a:pt x="390618" y="1757778"/>
                </a:cubicBezTo>
                <a:cubicBezTo>
                  <a:pt x="393577" y="1725227"/>
                  <a:pt x="395175" y="1692523"/>
                  <a:pt x="399495" y="1660124"/>
                </a:cubicBezTo>
                <a:cubicBezTo>
                  <a:pt x="401108" y="1648030"/>
                  <a:pt x="405629" y="1636502"/>
                  <a:pt x="408373" y="1624613"/>
                </a:cubicBezTo>
                <a:cubicBezTo>
                  <a:pt x="414508" y="1598029"/>
                  <a:pt x="419993" y="1571298"/>
                  <a:pt x="426128" y="1544714"/>
                </a:cubicBezTo>
                <a:cubicBezTo>
                  <a:pt x="428872" y="1532825"/>
                  <a:pt x="431148" y="1520778"/>
                  <a:pt x="435006" y="1509203"/>
                </a:cubicBezTo>
                <a:cubicBezTo>
                  <a:pt x="443001" y="1485217"/>
                  <a:pt x="452998" y="1461943"/>
                  <a:pt x="461639" y="1438182"/>
                </a:cubicBezTo>
                <a:cubicBezTo>
                  <a:pt x="471830" y="1410158"/>
                  <a:pt x="471567" y="1407349"/>
                  <a:pt x="479394" y="1376038"/>
                </a:cubicBezTo>
                <a:cubicBezTo>
                  <a:pt x="482353" y="1384916"/>
                  <a:pt x="479902" y="1398486"/>
                  <a:pt x="488272" y="1402671"/>
                </a:cubicBezTo>
                <a:cubicBezTo>
                  <a:pt x="496642" y="1406856"/>
                  <a:pt x="512635" y="1402872"/>
                  <a:pt x="514905" y="1393794"/>
                </a:cubicBezTo>
                <a:cubicBezTo>
                  <a:pt x="516503" y="1387401"/>
                  <a:pt x="522710" y="1242324"/>
                  <a:pt x="541538" y="1189607"/>
                </a:cubicBezTo>
                <a:cubicBezTo>
                  <a:pt x="552258" y="1159592"/>
                  <a:pt x="566157" y="1130784"/>
                  <a:pt x="577049" y="1100831"/>
                </a:cubicBezTo>
                <a:cubicBezTo>
                  <a:pt x="589841" y="1065653"/>
                  <a:pt x="597357" y="1028504"/>
                  <a:pt x="612559" y="994299"/>
                </a:cubicBezTo>
                <a:cubicBezTo>
                  <a:pt x="624396" y="967666"/>
                  <a:pt x="637994" y="941748"/>
                  <a:pt x="648070" y="914400"/>
                </a:cubicBezTo>
                <a:cubicBezTo>
                  <a:pt x="658751" y="885410"/>
                  <a:pt x="659699" y="852630"/>
                  <a:pt x="674703" y="825623"/>
                </a:cubicBezTo>
                <a:cubicBezTo>
                  <a:pt x="689980" y="798124"/>
                  <a:pt x="716132" y="778275"/>
                  <a:pt x="736847" y="754601"/>
                </a:cubicBezTo>
                <a:cubicBezTo>
                  <a:pt x="762166" y="678639"/>
                  <a:pt x="730373" y="781357"/>
                  <a:pt x="754602" y="603681"/>
                </a:cubicBezTo>
                <a:cubicBezTo>
                  <a:pt x="757899" y="579503"/>
                  <a:pt x="767571" y="556588"/>
                  <a:pt x="772357" y="532660"/>
                </a:cubicBezTo>
                <a:cubicBezTo>
                  <a:pt x="785509" y="466901"/>
                  <a:pt x="774211" y="457931"/>
                  <a:pt x="807868" y="390617"/>
                </a:cubicBezTo>
                <a:cubicBezTo>
                  <a:pt x="816342" y="373669"/>
                  <a:pt x="832010" y="361388"/>
                  <a:pt x="843379" y="346229"/>
                </a:cubicBezTo>
                <a:cubicBezTo>
                  <a:pt x="849781" y="337693"/>
                  <a:pt x="856362" y="329139"/>
                  <a:pt x="861134" y="319596"/>
                </a:cubicBezTo>
                <a:cubicBezTo>
                  <a:pt x="889585" y="262694"/>
                  <a:pt x="868238" y="274614"/>
                  <a:pt x="914400" y="213064"/>
                </a:cubicBezTo>
                <a:cubicBezTo>
                  <a:pt x="926955" y="196324"/>
                  <a:pt x="958789" y="168675"/>
                  <a:pt x="958789" y="168675"/>
                </a:cubicBezTo>
                <a:cubicBezTo>
                  <a:pt x="967667" y="145001"/>
                  <a:pt x="977427" y="121640"/>
                  <a:pt x="985422" y="97654"/>
                </a:cubicBezTo>
                <a:cubicBezTo>
                  <a:pt x="1012905" y="15204"/>
                  <a:pt x="1012055" y="38895"/>
                  <a:pt x="1012055" y="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68D5D551-ABA0-ECA4-B9D0-582482831ED6}"/>
              </a:ext>
            </a:extLst>
          </p:cNvPr>
          <p:cNvSpPr/>
          <p:nvPr/>
        </p:nvSpPr>
        <p:spPr>
          <a:xfrm>
            <a:off x="6458724" y="4050505"/>
            <a:ext cx="390618" cy="755696"/>
          </a:xfrm>
          <a:custGeom>
            <a:avLst/>
            <a:gdLst>
              <a:gd name="connsiteX0" fmla="*/ 0 w 390618"/>
              <a:gd name="connsiteY0" fmla="*/ 8878 h 755696"/>
              <a:gd name="connsiteX1" fmla="*/ 62144 w 390618"/>
              <a:gd name="connsiteY1" fmla="*/ 0 h 755696"/>
              <a:gd name="connsiteX2" fmla="*/ 266330 w 390618"/>
              <a:gd name="connsiteY2" fmla="*/ 26633 h 755696"/>
              <a:gd name="connsiteX3" fmla="*/ 319597 w 390618"/>
              <a:gd name="connsiteY3" fmla="*/ 44388 h 755696"/>
              <a:gd name="connsiteX4" fmla="*/ 390618 w 390618"/>
              <a:gd name="connsiteY4" fmla="*/ 62144 h 755696"/>
              <a:gd name="connsiteX5" fmla="*/ 381740 w 390618"/>
              <a:gd name="connsiteY5" fmla="*/ 88777 h 755696"/>
              <a:gd name="connsiteX6" fmla="*/ 346230 w 390618"/>
              <a:gd name="connsiteY6" fmla="*/ 150920 h 755696"/>
              <a:gd name="connsiteX7" fmla="*/ 319597 w 390618"/>
              <a:gd name="connsiteY7" fmla="*/ 221942 h 755696"/>
              <a:gd name="connsiteX8" fmla="*/ 292963 w 390618"/>
              <a:gd name="connsiteY8" fmla="*/ 310719 h 755696"/>
              <a:gd name="connsiteX9" fmla="*/ 284086 w 390618"/>
              <a:gd name="connsiteY9" fmla="*/ 381740 h 755696"/>
              <a:gd name="connsiteX10" fmla="*/ 266330 w 390618"/>
              <a:gd name="connsiteY10" fmla="*/ 443884 h 755696"/>
              <a:gd name="connsiteX11" fmla="*/ 257453 w 390618"/>
              <a:gd name="connsiteY11" fmla="*/ 506027 h 755696"/>
              <a:gd name="connsiteX12" fmla="*/ 248575 w 390618"/>
              <a:gd name="connsiteY12" fmla="*/ 612559 h 755696"/>
              <a:gd name="connsiteX13" fmla="*/ 204187 w 390618"/>
              <a:gd name="connsiteY13" fmla="*/ 692458 h 755696"/>
              <a:gd name="connsiteX14" fmla="*/ 186431 w 390618"/>
              <a:gd name="connsiteY14" fmla="*/ 754602 h 755696"/>
              <a:gd name="connsiteX15" fmla="*/ 177554 w 390618"/>
              <a:gd name="connsiteY15" fmla="*/ 754602 h 75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0618" h="755696">
                <a:moveTo>
                  <a:pt x="0" y="8878"/>
                </a:moveTo>
                <a:cubicBezTo>
                  <a:pt x="20715" y="5919"/>
                  <a:pt x="41219" y="0"/>
                  <a:pt x="62144" y="0"/>
                </a:cubicBezTo>
                <a:cubicBezTo>
                  <a:pt x="156884" y="0"/>
                  <a:pt x="186583" y="3849"/>
                  <a:pt x="266330" y="26633"/>
                </a:cubicBezTo>
                <a:cubicBezTo>
                  <a:pt x="284326" y="31775"/>
                  <a:pt x="301601" y="39246"/>
                  <a:pt x="319597" y="44388"/>
                </a:cubicBezTo>
                <a:cubicBezTo>
                  <a:pt x="343060" y="51092"/>
                  <a:pt x="390618" y="62144"/>
                  <a:pt x="390618" y="62144"/>
                </a:cubicBezTo>
                <a:cubicBezTo>
                  <a:pt x="387659" y="71022"/>
                  <a:pt x="385426" y="80176"/>
                  <a:pt x="381740" y="88777"/>
                </a:cubicBezTo>
                <a:cubicBezTo>
                  <a:pt x="368224" y="120314"/>
                  <a:pt x="364061" y="124173"/>
                  <a:pt x="346230" y="150920"/>
                </a:cubicBezTo>
                <a:cubicBezTo>
                  <a:pt x="327009" y="227800"/>
                  <a:pt x="350545" y="144572"/>
                  <a:pt x="319597" y="221942"/>
                </a:cubicBezTo>
                <a:cubicBezTo>
                  <a:pt x="305186" y="257968"/>
                  <a:pt x="301684" y="275836"/>
                  <a:pt x="292963" y="310719"/>
                </a:cubicBezTo>
                <a:cubicBezTo>
                  <a:pt x="290004" y="334393"/>
                  <a:pt x="288008" y="358207"/>
                  <a:pt x="284086" y="381740"/>
                </a:cubicBezTo>
                <a:cubicBezTo>
                  <a:pt x="280370" y="404034"/>
                  <a:pt x="273366" y="422776"/>
                  <a:pt x="266330" y="443884"/>
                </a:cubicBezTo>
                <a:cubicBezTo>
                  <a:pt x="263371" y="464598"/>
                  <a:pt x="259643" y="485217"/>
                  <a:pt x="257453" y="506027"/>
                </a:cubicBezTo>
                <a:cubicBezTo>
                  <a:pt x="253723" y="541465"/>
                  <a:pt x="255142" y="577536"/>
                  <a:pt x="248575" y="612559"/>
                </a:cubicBezTo>
                <a:cubicBezTo>
                  <a:pt x="246259" y="624911"/>
                  <a:pt x="207438" y="687039"/>
                  <a:pt x="204187" y="692458"/>
                </a:cubicBezTo>
                <a:cubicBezTo>
                  <a:pt x="203003" y="697194"/>
                  <a:pt x="191526" y="746960"/>
                  <a:pt x="186431" y="754602"/>
                </a:cubicBezTo>
                <a:cubicBezTo>
                  <a:pt x="184790" y="757064"/>
                  <a:pt x="180513" y="754602"/>
                  <a:pt x="177554" y="754602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F5A64217-E576-A48B-FB08-E229AE4D285A}"/>
              </a:ext>
            </a:extLst>
          </p:cNvPr>
          <p:cNvSpPr/>
          <p:nvPr/>
        </p:nvSpPr>
        <p:spPr>
          <a:xfrm>
            <a:off x="4914010" y="2772121"/>
            <a:ext cx="976544" cy="2814221"/>
          </a:xfrm>
          <a:custGeom>
            <a:avLst/>
            <a:gdLst>
              <a:gd name="connsiteX0" fmla="*/ 976544 w 976544"/>
              <a:gd name="connsiteY0" fmla="*/ 0 h 2814221"/>
              <a:gd name="connsiteX1" fmla="*/ 967666 w 976544"/>
              <a:gd name="connsiteY1" fmla="*/ 44388 h 2814221"/>
              <a:gd name="connsiteX2" fmla="*/ 923277 w 976544"/>
              <a:gd name="connsiteY2" fmla="*/ 133165 h 2814221"/>
              <a:gd name="connsiteX3" fmla="*/ 914400 w 976544"/>
              <a:gd name="connsiteY3" fmla="*/ 159798 h 2814221"/>
              <a:gd name="connsiteX4" fmla="*/ 896644 w 976544"/>
              <a:gd name="connsiteY4" fmla="*/ 221941 h 2814221"/>
              <a:gd name="connsiteX5" fmla="*/ 878889 w 976544"/>
              <a:gd name="connsiteY5" fmla="*/ 257452 h 2814221"/>
              <a:gd name="connsiteX6" fmla="*/ 870011 w 976544"/>
              <a:gd name="connsiteY6" fmla="*/ 284085 h 2814221"/>
              <a:gd name="connsiteX7" fmla="*/ 852256 w 976544"/>
              <a:gd name="connsiteY7" fmla="*/ 319596 h 2814221"/>
              <a:gd name="connsiteX8" fmla="*/ 807868 w 976544"/>
              <a:gd name="connsiteY8" fmla="*/ 417250 h 2814221"/>
              <a:gd name="connsiteX9" fmla="*/ 798990 w 976544"/>
              <a:gd name="connsiteY9" fmla="*/ 452761 h 2814221"/>
              <a:gd name="connsiteX10" fmla="*/ 790112 w 976544"/>
              <a:gd name="connsiteY10" fmla="*/ 479394 h 2814221"/>
              <a:gd name="connsiteX11" fmla="*/ 781235 w 976544"/>
              <a:gd name="connsiteY11" fmla="*/ 541537 h 2814221"/>
              <a:gd name="connsiteX12" fmla="*/ 745724 w 976544"/>
              <a:gd name="connsiteY12" fmla="*/ 639192 h 2814221"/>
              <a:gd name="connsiteX13" fmla="*/ 710213 w 976544"/>
              <a:gd name="connsiteY13" fmla="*/ 710213 h 2814221"/>
              <a:gd name="connsiteX14" fmla="*/ 683580 w 976544"/>
              <a:gd name="connsiteY14" fmla="*/ 790112 h 2814221"/>
              <a:gd name="connsiteX15" fmla="*/ 648070 w 976544"/>
              <a:gd name="connsiteY15" fmla="*/ 870011 h 2814221"/>
              <a:gd name="connsiteX16" fmla="*/ 630314 w 976544"/>
              <a:gd name="connsiteY16" fmla="*/ 949910 h 2814221"/>
              <a:gd name="connsiteX17" fmla="*/ 585926 w 976544"/>
              <a:gd name="connsiteY17" fmla="*/ 1047565 h 2814221"/>
              <a:gd name="connsiteX18" fmla="*/ 559293 w 976544"/>
              <a:gd name="connsiteY18" fmla="*/ 1136341 h 2814221"/>
              <a:gd name="connsiteX19" fmla="*/ 550415 w 976544"/>
              <a:gd name="connsiteY19" fmla="*/ 1162974 h 2814221"/>
              <a:gd name="connsiteX20" fmla="*/ 532660 w 976544"/>
              <a:gd name="connsiteY20" fmla="*/ 1180730 h 2814221"/>
              <a:gd name="connsiteX21" fmla="*/ 514905 w 976544"/>
              <a:gd name="connsiteY21" fmla="*/ 1225118 h 2814221"/>
              <a:gd name="connsiteX22" fmla="*/ 497149 w 976544"/>
              <a:gd name="connsiteY22" fmla="*/ 1278384 h 2814221"/>
              <a:gd name="connsiteX23" fmla="*/ 479394 w 976544"/>
              <a:gd name="connsiteY23" fmla="*/ 1313895 h 2814221"/>
              <a:gd name="connsiteX24" fmla="*/ 461639 w 976544"/>
              <a:gd name="connsiteY24" fmla="*/ 1429304 h 2814221"/>
              <a:gd name="connsiteX25" fmla="*/ 443883 w 976544"/>
              <a:gd name="connsiteY25" fmla="*/ 1518081 h 2814221"/>
              <a:gd name="connsiteX26" fmla="*/ 408373 w 976544"/>
              <a:gd name="connsiteY26" fmla="*/ 1615736 h 2814221"/>
              <a:gd name="connsiteX27" fmla="*/ 390617 w 976544"/>
              <a:gd name="connsiteY27" fmla="*/ 1660124 h 2814221"/>
              <a:gd name="connsiteX28" fmla="*/ 381740 w 976544"/>
              <a:gd name="connsiteY28" fmla="*/ 1695635 h 2814221"/>
              <a:gd name="connsiteX29" fmla="*/ 363984 w 976544"/>
              <a:gd name="connsiteY29" fmla="*/ 1722268 h 2814221"/>
              <a:gd name="connsiteX30" fmla="*/ 337351 w 976544"/>
              <a:gd name="connsiteY30" fmla="*/ 1802167 h 2814221"/>
              <a:gd name="connsiteX31" fmla="*/ 319596 w 976544"/>
              <a:gd name="connsiteY31" fmla="*/ 1873188 h 2814221"/>
              <a:gd name="connsiteX32" fmla="*/ 292963 w 976544"/>
              <a:gd name="connsiteY32" fmla="*/ 1961965 h 2814221"/>
              <a:gd name="connsiteX33" fmla="*/ 204186 w 976544"/>
              <a:gd name="connsiteY33" fmla="*/ 2166151 h 2814221"/>
              <a:gd name="connsiteX34" fmla="*/ 177553 w 976544"/>
              <a:gd name="connsiteY34" fmla="*/ 2237172 h 2814221"/>
              <a:gd name="connsiteX35" fmla="*/ 159798 w 976544"/>
              <a:gd name="connsiteY35" fmla="*/ 2317071 h 2814221"/>
              <a:gd name="connsiteX36" fmla="*/ 124287 w 976544"/>
              <a:gd name="connsiteY36" fmla="*/ 2441359 h 2814221"/>
              <a:gd name="connsiteX37" fmla="*/ 97654 w 976544"/>
              <a:gd name="connsiteY37" fmla="*/ 2494625 h 2814221"/>
              <a:gd name="connsiteX38" fmla="*/ 79899 w 976544"/>
              <a:gd name="connsiteY38" fmla="*/ 2547891 h 2814221"/>
              <a:gd name="connsiteX39" fmla="*/ 71021 w 976544"/>
              <a:gd name="connsiteY39" fmla="*/ 2592279 h 2814221"/>
              <a:gd name="connsiteX40" fmla="*/ 44388 w 976544"/>
              <a:gd name="connsiteY40" fmla="*/ 2645545 h 2814221"/>
              <a:gd name="connsiteX41" fmla="*/ 17755 w 976544"/>
              <a:gd name="connsiteY41" fmla="*/ 2752077 h 2814221"/>
              <a:gd name="connsiteX42" fmla="*/ 0 w 976544"/>
              <a:gd name="connsiteY42" fmla="*/ 2814221 h 281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76544" h="2814221">
                <a:moveTo>
                  <a:pt x="976544" y="0"/>
                </a:moveTo>
                <a:cubicBezTo>
                  <a:pt x="973585" y="14796"/>
                  <a:pt x="973270" y="30378"/>
                  <a:pt x="967666" y="44388"/>
                </a:cubicBezTo>
                <a:cubicBezTo>
                  <a:pt x="955378" y="75107"/>
                  <a:pt x="933739" y="101777"/>
                  <a:pt x="923277" y="133165"/>
                </a:cubicBezTo>
                <a:cubicBezTo>
                  <a:pt x="920318" y="142043"/>
                  <a:pt x="917089" y="150835"/>
                  <a:pt x="914400" y="159798"/>
                </a:cubicBezTo>
                <a:cubicBezTo>
                  <a:pt x="908210" y="180433"/>
                  <a:pt x="904006" y="201695"/>
                  <a:pt x="896644" y="221941"/>
                </a:cubicBezTo>
                <a:cubicBezTo>
                  <a:pt x="892121" y="234378"/>
                  <a:pt x="884102" y="245288"/>
                  <a:pt x="878889" y="257452"/>
                </a:cubicBezTo>
                <a:cubicBezTo>
                  <a:pt x="875203" y="266053"/>
                  <a:pt x="873697" y="275484"/>
                  <a:pt x="870011" y="284085"/>
                </a:cubicBezTo>
                <a:cubicBezTo>
                  <a:pt x="864798" y="296249"/>
                  <a:pt x="857346" y="307380"/>
                  <a:pt x="852256" y="319596"/>
                </a:cubicBezTo>
                <a:cubicBezTo>
                  <a:pt x="812876" y="414108"/>
                  <a:pt x="843446" y="363882"/>
                  <a:pt x="807868" y="417250"/>
                </a:cubicBezTo>
                <a:cubicBezTo>
                  <a:pt x="804909" y="429087"/>
                  <a:pt x="802342" y="441029"/>
                  <a:pt x="798990" y="452761"/>
                </a:cubicBezTo>
                <a:cubicBezTo>
                  <a:pt x="796419" y="461759"/>
                  <a:pt x="791947" y="470218"/>
                  <a:pt x="790112" y="479394"/>
                </a:cubicBezTo>
                <a:cubicBezTo>
                  <a:pt x="786008" y="499912"/>
                  <a:pt x="786310" y="521237"/>
                  <a:pt x="781235" y="541537"/>
                </a:cubicBezTo>
                <a:cubicBezTo>
                  <a:pt x="758279" y="633360"/>
                  <a:pt x="766462" y="535508"/>
                  <a:pt x="745724" y="639192"/>
                </a:cubicBezTo>
                <a:cubicBezTo>
                  <a:pt x="734384" y="695891"/>
                  <a:pt x="747516" y="672910"/>
                  <a:pt x="710213" y="710213"/>
                </a:cubicBezTo>
                <a:cubicBezTo>
                  <a:pt x="693153" y="795520"/>
                  <a:pt x="712985" y="716601"/>
                  <a:pt x="683580" y="790112"/>
                </a:cubicBezTo>
                <a:cubicBezTo>
                  <a:pt x="651884" y="869351"/>
                  <a:pt x="682231" y="818769"/>
                  <a:pt x="648070" y="870011"/>
                </a:cubicBezTo>
                <a:cubicBezTo>
                  <a:pt x="646666" y="877032"/>
                  <a:pt x="634874" y="939650"/>
                  <a:pt x="630314" y="949910"/>
                </a:cubicBezTo>
                <a:cubicBezTo>
                  <a:pt x="589191" y="1042435"/>
                  <a:pt x="614409" y="943126"/>
                  <a:pt x="585926" y="1047565"/>
                </a:cubicBezTo>
                <a:cubicBezTo>
                  <a:pt x="554235" y="1163764"/>
                  <a:pt x="603444" y="1018606"/>
                  <a:pt x="559293" y="1136341"/>
                </a:cubicBezTo>
                <a:cubicBezTo>
                  <a:pt x="556007" y="1145103"/>
                  <a:pt x="555230" y="1154950"/>
                  <a:pt x="550415" y="1162974"/>
                </a:cubicBezTo>
                <a:cubicBezTo>
                  <a:pt x="546109" y="1170151"/>
                  <a:pt x="538578" y="1174811"/>
                  <a:pt x="532660" y="1180730"/>
                </a:cubicBezTo>
                <a:cubicBezTo>
                  <a:pt x="526742" y="1195526"/>
                  <a:pt x="520351" y="1210142"/>
                  <a:pt x="514905" y="1225118"/>
                </a:cubicBezTo>
                <a:cubicBezTo>
                  <a:pt x="508509" y="1242707"/>
                  <a:pt x="504100" y="1261007"/>
                  <a:pt x="497149" y="1278384"/>
                </a:cubicBezTo>
                <a:cubicBezTo>
                  <a:pt x="492234" y="1290672"/>
                  <a:pt x="485312" y="1302058"/>
                  <a:pt x="479394" y="1313895"/>
                </a:cubicBezTo>
                <a:cubicBezTo>
                  <a:pt x="473702" y="1353735"/>
                  <a:pt x="469025" y="1389913"/>
                  <a:pt x="461639" y="1429304"/>
                </a:cubicBezTo>
                <a:cubicBezTo>
                  <a:pt x="456077" y="1458966"/>
                  <a:pt x="455091" y="1490061"/>
                  <a:pt x="443883" y="1518081"/>
                </a:cubicBezTo>
                <a:cubicBezTo>
                  <a:pt x="399752" y="1628412"/>
                  <a:pt x="453981" y="1490316"/>
                  <a:pt x="408373" y="1615736"/>
                </a:cubicBezTo>
                <a:cubicBezTo>
                  <a:pt x="402927" y="1630712"/>
                  <a:pt x="395656" y="1645006"/>
                  <a:pt x="390617" y="1660124"/>
                </a:cubicBezTo>
                <a:cubicBezTo>
                  <a:pt x="386759" y="1671699"/>
                  <a:pt x="386546" y="1684420"/>
                  <a:pt x="381740" y="1695635"/>
                </a:cubicBezTo>
                <a:cubicBezTo>
                  <a:pt x="377537" y="1705442"/>
                  <a:pt x="369903" y="1713390"/>
                  <a:pt x="363984" y="1722268"/>
                </a:cubicBezTo>
                <a:cubicBezTo>
                  <a:pt x="338545" y="1849473"/>
                  <a:pt x="374105" y="1691905"/>
                  <a:pt x="337351" y="1802167"/>
                </a:cubicBezTo>
                <a:cubicBezTo>
                  <a:pt x="329634" y="1825317"/>
                  <a:pt x="326127" y="1849676"/>
                  <a:pt x="319596" y="1873188"/>
                </a:cubicBezTo>
                <a:cubicBezTo>
                  <a:pt x="311327" y="1902956"/>
                  <a:pt x="303113" y="1932784"/>
                  <a:pt x="292963" y="1961965"/>
                </a:cubicBezTo>
                <a:cubicBezTo>
                  <a:pt x="230150" y="2142552"/>
                  <a:pt x="272264" y="2012977"/>
                  <a:pt x="204186" y="2166151"/>
                </a:cubicBezTo>
                <a:cubicBezTo>
                  <a:pt x="193917" y="2189255"/>
                  <a:pt x="186431" y="2213498"/>
                  <a:pt x="177553" y="2237172"/>
                </a:cubicBezTo>
                <a:cubicBezTo>
                  <a:pt x="162826" y="2325541"/>
                  <a:pt x="176610" y="2259911"/>
                  <a:pt x="159798" y="2317071"/>
                </a:cubicBezTo>
                <a:cubicBezTo>
                  <a:pt x="147640" y="2358407"/>
                  <a:pt x="143556" y="2402821"/>
                  <a:pt x="124287" y="2441359"/>
                </a:cubicBezTo>
                <a:cubicBezTo>
                  <a:pt x="115409" y="2459114"/>
                  <a:pt x="105289" y="2476301"/>
                  <a:pt x="97654" y="2494625"/>
                </a:cubicBezTo>
                <a:cubicBezTo>
                  <a:pt x="90456" y="2511901"/>
                  <a:pt x="84823" y="2529835"/>
                  <a:pt x="79899" y="2547891"/>
                </a:cubicBezTo>
                <a:cubicBezTo>
                  <a:pt x="75929" y="2562448"/>
                  <a:pt x="76178" y="2578098"/>
                  <a:pt x="71021" y="2592279"/>
                </a:cubicBezTo>
                <a:cubicBezTo>
                  <a:pt x="64237" y="2610935"/>
                  <a:pt x="53266" y="2627790"/>
                  <a:pt x="44388" y="2645545"/>
                </a:cubicBezTo>
                <a:cubicBezTo>
                  <a:pt x="25641" y="2776786"/>
                  <a:pt x="49083" y="2647653"/>
                  <a:pt x="17755" y="2752077"/>
                </a:cubicBezTo>
                <a:cubicBezTo>
                  <a:pt x="-5142" y="2828399"/>
                  <a:pt x="21203" y="2771812"/>
                  <a:pt x="0" y="2814221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05FDEA-F848-33C5-DE81-835DA5FA87E0}"/>
              </a:ext>
            </a:extLst>
          </p:cNvPr>
          <p:cNvSpPr txBox="1"/>
          <p:nvPr/>
        </p:nvSpPr>
        <p:spPr>
          <a:xfrm>
            <a:off x="8837938" y="3204470"/>
            <a:ext cx="3279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0070C0"/>
                </a:solidFill>
              </a:rPr>
              <a:t>Синім кольором нанесена асфальтована дорога</a:t>
            </a:r>
            <a:endParaRPr lang="ru-UA" dirty="0">
              <a:solidFill>
                <a:srgbClr val="0070C0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9614735-1AB3-45FC-37EE-6563F79225E8}"/>
              </a:ext>
            </a:extLst>
          </p:cNvPr>
          <p:cNvSpPr/>
          <p:nvPr/>
        </p:nvSpPr>
        <p:spPr>
          <a:xfrm>
            <a:off x="5679440" y="3505200"/>
            <a:ext cx="299889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2440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65AB4D6-F25F-48D9-D596-07A39DA52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617618"/>
          </a:xfrm>
        </p:spPr>
        <p:txBody>
          <a:bodyPr>
            <a:normAutofit/>
          </a:bodyPr>
          <a:lstStyle/>
          <a:p>
            <a:r>
              <a:rPr lang="uk-UA" dirty="0"/>
              <a:t>Висновки</a:t>
            </a:r>
            <a:endParaRPr lang="ru-UA" dirty="0"/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8B3DADC1-26E1-DAE6-EA11-D53D9B413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0" y="1992787"/>
            <a:ext cx="10800080" cy="4578610"/>
          </a:xfrm>
        </p:spPr>
        <p:txBody>
          <a:bodyPr>
            <a:normAutofit/>
          </a:bodyPr>
          <a:lstStyle/>
          <a:p>
            <a:r>
              <a:rPr lang="ru-RU" dirty="0" err="1"/>
              <a:t>Було</a:t>
            </a:r>
            <a:r>
              <a:rPr lang="ru-RU" dirty="0"/>
              <a:t> проведено </a:t>
            </a:r>
            <a:r>
              <a:rPr lang="ru-RU" dirty="0" err="1"/>
              <a:t>моделювання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пожежної</a:t>
            </a:r>
            <a:r>
              <a:rPr lang="ru-RU" dirty="0"/>
              <a:t> </a:t>
            </a:r>
            <a:r>
              <a:rPr lang="ru-RU" dirty="0" err="1"/>
              <a:t>станції-знайдено</a:t>
            </a:r>
            <a:r>
              <a:rPr lang="ru-RU" dirty="0"/>
              <a:t> </a:t>
            </a:r>
            <a:r>
              <a:rPr lang="ru-RU" dirty="0" err="1"/>
              <a:t>місце</a:t>
            </a:r>
            <a:r>
              <a:rPr lang="ru-RU" dirty="0"/>
              <a:t>, де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розташувати</a:t>
            </a:r>
            <a:r>
              <a:rPr lang="ru-RU" dirty="0"/>
              <a:t> </a:t>
            </a:r>
            <a:r>
              <a:rPr lang="ru-RU" dirty="0" err="1"/>
              <a:t>пожежної</a:t>
            </a:r>
            <a:r>
              <a:rPr lang="ru-RU" dirty="0"/>
              <a:t> </a:t>
            </a:r>
            <a:r>
              <a:rPr lang="ru-RU" dirty="0" err="1"/>
              <a:t>станції</a:t>
            </a:r>
            <a:r>
              <a:rPr lang="ru-RU" dirty="0"/>
              <a:t> з </a:t>
            </a:r>
            <a:r>
              <a:rPr lang="ru-RU" dirty="0" err="1"/>
              <a:t>урахуванням</a:t>
            </a:r>
            <a:r>
              <a:rPr lang="ru-RU" dirty="0"/>
              <a:t> </a:t>
            </a:r>
            <a:r>
              <a:rPr lang="ru-RU" dirty="0" err="1"/>
              <a:t>дорожніх</a:t>
            </a:r>
            <a:r>
              <a:rPr lang="ru-RU" dirty="0"/>
              <a:t> умов, </a:t>
            </a:r>
            <a:r>
              <a:rPr lang="ru-RU" dirty="0" err="1"/>
              <a:t>приріоритеів</a:t>
            </a:r>
            <a:r>
              <a:rPr lang="ru-RU" dirty="0"/>
              <a:t> </a:t>
            </a:r>
            <a:r>
              <a:rPr lang="ru-RU" dirty="0" err="1"/>
              <a:t>гасіння</a:t>
            </a:r>
            <a:r>
              <a:rPr lang="ru-RU" dirty="0"/>
              <a:t>. Як </a:t>
            </a:r>
            <a:r>
              <a:rPr lang="ru-RU" dirty="0" err="1"/>
              <a:t>бачимо</a:t>
            </a:r>
            <a:r>
              <a:rPr lang="ru-RU" dirty="0"/>
              <a:t>, </a:t>
            </a:r>
            <a:r>
              <a:rPr lang="ru-RU" dirty="0" err="1"/>
              <a:t>беручи</a:t>
            </a:r>
            <a:r>
              <a:rPr lang="ru-RU" dirty="0"/>
              <a:t> один район </a:t>
            </a:r>
            <a:r>
              <a:rPr lang="ru-RU" dirty="0" err="1"/>
              <a:t>міста</a:t>
            </a:r>
            <a:r>
              <a:rPr lang="ru-RU" dirty="0"/>
              <a:t>, </a:t>
            </a:r>
            <a:r>
              <a:rPr lang="ru-RU" dirty="0" err="1"/>
              <a:t>краще</a:t>
            </a:r>
            <a:r>
              <a:rPr lang="ru-RU" dirty="0"/>
              <a:t> </a:t>
            </a:r>
            <a:r>
              <a:rPr lang="ru-RU" dirty="0" err="1"/>
              <a:t>розташувати</a:t>
            </a:r>
            <a:r>
              <a:rPr lang="ru-RU" dirty="0"/>
              <a:t> </a:t>
            </a:r>
            <a:r>
              <a:rPr lang="ru-RU" dirty="0" err="1"/>
              <a:t>пожежну</a:t>
            </a:r>
            <a:r>
              <a:rPr lang="ru-RU" dirty="0"/>
              <a:t> </a:t>
            </a:r>
            <a:r>
              <a:rPr lang="ru-RU" dirty="0" err="1"/>
              <a:t>станцію</a:t>
            </a:r>
            <a:r>
              <a:rPr lang="ru-RU" dirty="0"/>
              <a:t> в </a:t>
            </a:r>
            <a:r>
              <a:rPr lang="ru-RU" dirty="0" err="1"/>
              <a:t>центрі</a:t>
            </a:r>
            <a:r>
              <a:rPr lang="ru-RU" dirty="0"/>
              <a:t> району, та </a:t>
            </a:r>
            <a:r>
              <a:rPr lang="ru-RU" dirty="0" err="1"/>
              <a:t>ближче</a:t>
            </a:r>
            <a:r>
              <a:rPr lang="ru-RU" dirty="0"/>
              <a:t> до </a:t>
            </a:r>
            <a:r>
              <a:rPr lang="ru-RU" dirty="0" err="1"/>
              <a:t>будівель</a:t>
            </a:r>
            <a:r>
              <a:rPr lang="ru-RU" dirty="0"/>
              <a:t> з </a:t>
            </a:r>
            <a:r>
              <a:rPr lang="ru-RU" dirty="0" err="1"/>
              <a:t>високим</a:t>
            </a:r>
            <a:r>
              <a:rPr lang="ru-RU" dirty="0"/>
              <a:t> </a:t>
            </a:r>
            <a:r>
              <a:rPr lang="ru-RU" dirty="0" err="1"/>
              <a:t>пріоритетом</a:t>
            </a:r>
            <a:r>
              <a:rPr lang="ru-RU" dirty="0"/>
              <a:t> </a:t>
            </a:r>
            <a:r>
              <a:rPr lang="ru-RU" dirty="0" err="1"/>
              <a:t>гасіння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дозволить </a:t>
            </a:r>
            <a:r>
              <a:rPr lang="ru-RU" dirty="0" err="1"/>
              <a:t>мінімізувати</a:t>
            </a:r>
            <a:r>
              <a:rPr lang="ru-RU" dirty="0"/>
              <a:t> час </a:t>
            </a:r>
            <a:r>
              <a:rPr lang="ru-RU" dirty="0" err="1"/>
              <a:t>прибуття</a:t>
            </a:r>
            <a:r>
              <a:rPr lang="ru-RU" dirty="0"/>
              <a:t> </a:t>
            </a:r>
            <a:r>
              <a:rPr lang="ru-RU" dirty="0" err="1"/>
              <a:t>пожежників</a:t>
            </a:r>
            <a:r>
              <a:rPr lang="ru-RU" dirty="0"/>
              <a:t>, </a:t>
            </a:r>
            <a:r>
              <a:rPr lang="ru-RU" dirty="0" err="1"/>
              <a:t>витрати</a:t>
            </a:r>
            <a:r>
              <a:rPr lang="ru-RU" dirty="0"/>
              <a:t> на </a:t>
            </a:r>
            <a:r>
              <a:rPr lang="ru-RU" dirty="0" err="1"/>
              <a:t>гасіння</a:t>
            </a:r>
            <a:r>
              <a:rPr lang="ru-RU" dirty="0"/>
              <a:t> та </a:t>
            </a:r>
            <a:r>
              <a:rPr lang="ru-RU" dirty="0" err="1"/>
              <a:t>максимізувати</a:t>
            </a:r>
            <a:r>
              <a:rPr lang="ru-RU" dirty="0"/>
              <a:t> шанс </a:t>
            </a:r>
            <a:r>
              <a:rPr lang="ru-RU" dirty="0" err="1"/>
              <a:t>повного</a:t>
            </a:r>
            <a:r>
              <a:rPr lang="ru-RU" dirty="0"/>
              <a:t> </a:t>
            </a:r>
            <a:r>
              <a:rPr lang="ru-RU" dirty="0" err="1"/>
              <a:t>загасіння</a:t>
            </a:r>
            <a:r>
              <a:rPr lang="ru-RU" dirty="0"/>
              <a:t> </a:t>
            </a:r>
            <a:r>
              <a:rPr lang="ru-RU" dirty="0" err="1"/>
              <a:t>пожежі</a:t>
            </a:r>
            <a:r>
              <a:rPr lang="ru-RU" dirty="0"/>
              <a:t> без </a:t>
            </a:r>
            <a:r>
              <a:rPr lang="ru-RU" dirty="0" err="1"/>
              <a:t>людських</a:t>
            </a:r>
            <a:r>
              <a:rPr lang="ru-RU" dirty="0"/>
              <a:t> </a:t>
            </a:r>
            <a:r>
              <a:rPr lang="ru-RU" dirty="0" err="1"/>
              <a:t>втрат</a:t>
            </a:r>
            <a:r>
              <a:rPr lang="ru-RU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207471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{C577452B-438D-49FA-BE01-67A5B3CDF34E}tf33845126_win32</Template>
  <TotalTime>1501</TotalTime>
  <Words>507</Words>
  <Application>Microsoft Office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Bookman Old Style</vt:lpstr>
      <vt:lpstr>Calibri</vt:lpstr>
      <vt:lpstr>Franklin Gothic Book</vt:lpstr>
      <vt:lpstr>1_RetrospectVTI</vt:lpstr>
      <vt:lpstr>Проєкт з дослідження операцій на тему  Моделювання роботи пожежних станцій</vt:lpstr>
      <vt:lpstr>Вступ</vt:lpstr>
      <vt:lpstr>Постановка задачі</vt:lpstr>
      <vt:lpstr>Алгоритм вирішення даної задачі</vt:lpstr>
      <vt:lpstr>Алгоритм вирішення даної задачі</vt:lpstr>
      <vt:lpstr>Коефіцієнти, що залежать від факторів </vt:lpstr>
      <vt:lpstr>Результат</vt:lpstr>
      <vt:lpstr>Результат</vt:lpstr>
      <vt:lpstr>Висновки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Постановка задачі проєкту з дослідження операцій на тему  Моделювання роботи світлофора</dc:title>
  <dc:creator/>
  <cp:lastModifiedBy>Boryslav Krakovych</cp:lastModifiedBy>
  <cp:revision>18</cp:revision>
  <dcterms:created xsi:type="dcterms:W3CDTF">2023-09-30T17:21:40Z</dcterms:created>
  <dcterms:modified xsi:type="dcterms:W3CDTF">2023-12-14T21:08:10Z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