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52175" y="524550"/>
            <a:ext cx="7772400" cy="156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Практикум на ЭВМ.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Программирование под Android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647525" y="2168350"/>
            <a:ext cx="1781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rgbClr val="666666"/>
                </a:solidFill>
              </a:rPr>
              <a:t>Занятие 3</a:t>
            </a:r>
          </a:p>
        </p:txBody>
      </p:sp>
      <p:pic>
        <p:nvPicPr>
          <p:cNvPr descr="pic_1358333002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" y="3487825"/>
            <a:ext cx="1844550" cy="138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cf02889d7.gif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775" y="2778525"/>
            <a:ext cx="2210900" cy="22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Adapter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1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252" y="945500"/>
            <a:ext cx="2245550" cy="399210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764800" y="1748125"/>
            <a:ext cx="1958224" cy="2386849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1067416" y="2760825"/>
            <a:ext cx="1353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/>
              <a:t>Данные</a:t>
            </a:r>
          </a:p>
        </p:txBody>
      </p:sp>
      <p:sp>
        <p:nvSpPr>
          <p:cNvPr id="144" name="Shape 144"/>
          <p:cNvSpPr/>
          <p:nvPr/>
        </p:nvSpPr>
        <p:spPr>
          <a:xfrm>
            <a:off x="3790375" y="1542200"/>
            <a:ext cx="1857299" cy="279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4118175" y="2647400"/>
            <a:ext cx="135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/>
              <a:t>Adapter</a:t>
            </a:r>
          </a:p>
          <a:p>
            <a:pPr lvl="0">
              <a:spcBef>
                <a:spcPts val="0"/>
              </a:spcBef>
              <a:buNone/>
            </a:pPr>
            <a:r>
              <a:rPr lang="ru" sz="1200"/>
              <a:t>(index -&gt; view)</a:t>
            </a:r>
          </a:p>
        </p:txBody>
      </p:sp>
      <p:sp>
        <p:nvSpPr>
          <p:cNvPr id="146" name="Shape 146"/>
          <p:cNvSpPr/>
          <p:nvPr/>
        </p:nvSpPr>
        <p:spPr>
          <a:xfrm>
            <a:off x="2739850" y="2756650"/>
            <a:ext cx="1050599" cy="243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656112" y="2756650"/>
            <a:ext cx="776699" cy="243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Adapter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441999" cy="60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Adapter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&lt;VH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ViewHolder&gt;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55" name="Shape 155"/>
          <p:cNvSpPr txBox="1"/>
          <p:nvPr/>
        </p:nvSpPr>
        <p:spPr>
          <a:xfrm>
            <a:off x="457200" y="2036375"/>
            <a:ext cx="7567799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SimpleRecyclerAdapter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RecyclerView.Adapter&lt;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SimpleRecyclerAdapter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.ViewHolder&gt;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ViewHolder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ru"/>
              <a:t>Настройка одной ячейки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75" y="1949250"/>
            <a:ext cx="58102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928900" y="3025450"/>
            <a:ext cx="79899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bindView(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additional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additional);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image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ViewHolder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firstLine;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secondLine;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(itemView);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firstLine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)itemView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fist_line);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secondLine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)itemView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second_line);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600"/>
              </a:spcBef>
              <a:buNone/>
            </a:pPr>
            <a:r>
              <a:rPr lang="ru"/>
              <a:t>Переиспользование View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79" name="Shape 179"/>
          <p:cNvSpPr txBox="1"/>
          <p:nvPr/>
        </p:nvSpPr>
        <p:spPr>
          <a:xfrm>
            <a:off x="1018200" y="1989300"/>
            <a:ext cx="76686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onCreateViewHolder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ViewGroup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parent,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viewType)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inflate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item_list, parent, </a:t>
            </a:r>
            <a:r>
              <a:rPr lang="ru" sz="18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ru"/>
              <a:t>Переиспользование View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88550"/>
            <a:ext cx="8229600" cy="176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onBindViewHolder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position)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items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get(position);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holder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firstLine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setText(str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first"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holder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secondLine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setText(str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second"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Обработка нажатий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6151200" cy="160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ViewHolder(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itemView)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(itemView);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itemView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setOnClickListener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(clickListener);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94" name="Shape 194"/>
          <p:cNvSpPr txBox="1"/>
          <p:nvPr/>
        </p:nvSpPr>
        <p:spPr>
          <a:xfrm>
            <a:off x="457200" y="2809650"/>
            <a:ext cx="8686800" cy="199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onClick(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holder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)recyclerView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getChildViewHolder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position = recyclerView.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getAdapterPositionFor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(holder);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Сравнение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225" y="1063334"/>
            <a:ext cx="2295050" cy="408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684" y="1063375"/>
            <a:ext cx="2295039" cy="40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ItemDecorator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778" y="1675003"/>
            <a:ext cx="5540450" cy="25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ItemDecorator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7854900" cy="299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DividerItemDecorator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RecyclerView.ItemDecoration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4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getItemOffsets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Rect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outRect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RecyclerView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4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onDrawOver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RecyclerView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217" name="Shape 217"/>
          <p:cNvSpPr txBox="1"/>
          <p:nvPr/>
        </p:nvSpPr>
        <p:spPr>
          <a:xfrm>
            <a:off x="428625" y="4361900"/>
            <a:ext cx="7589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addItemDecoration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DividerItemDecorator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LayoutInflater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LayoutManager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LinearLayoutManager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GridLayoutManager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setLayoutManager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LinearLayoutManager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Вопросы?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LayoutInflater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122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Создаёт иерархию объектов интерфейса из файла ресурса.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23575" y="2638150"/>
            <a:ext cx="8229600" cy="1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LayoutInflater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inflater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LayoutInflater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)context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getSystemService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LAYOUT_INFLATER_SERVICE);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inflater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inflate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item_list, </a:t>
            </a:r>
            <a:r>
              <a:rPr lang="ru" sz="18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Списки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ScrollView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Данные не помещаются на экран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Только 1 дочерний элемент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ScrollView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41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ScrollView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vertical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ru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ru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ScrollView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)findViewById(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root_container);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10_000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tv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tv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setText(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 #"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group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addView(tv,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MATCH_PARENT,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ScrollView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Много данных: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Медленно</a:t>
            </a:r>
          </a:p>
          <a:p>
            <a:pPr indent="-228600" lvl="1" marL="914400">
              <a:spcBef>
                <a:spcPts val="0"/>
              </a:spcBef>
            </a:pPr>
            <a:r>
              <a:rPr lang="ru"/>
              <a:t>Много ОЗУ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RecyclerView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Пришёл на смену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ListView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build.gradle: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dependencies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compile "com.android.support:recyclerview-v7:24.2.1"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