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ru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Relationship Id="rId4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ok.ru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52175" y="524550"/>
            <a:ext cx="7772400" cy="1566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Практикум на ЭВМ.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Программирование под Android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647525" y="2168350"/>
            <a:ext cx="17817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>
                <a:solidFill>
                  <a:srgbClr val="666666"/>
                </a:solidFill>
              </a:rPr>
              <a:t>Занятие 5</a:t>
            </a:r>
          </a:p>
        </p:txBody>
      </p:sp>
      <p:pic>
        <p:nvPicPr>
          <p:cNvPr descr="pic_1358333002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50" y="3487825"/>
            <a:ext cx="1844550" cy="1383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cf02889d7.gif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775" y="2778525"/>
            <a:ext cx="2210900" cy="22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1476175687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525" y="239300"/>
            <a:ext cx="2798949" cy="466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ViewGroup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onMeasure(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widthSpec, 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heightSpec)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Верхние 2 бита - mode</a:t>
            </a:r>
          </a:p>
          <a:p>
            <a:pPr indent="-368300" lvl="2" marL="1371600" rtl="0">
              <a:spcBef>
                <a:spcPts val="0"/>
              </a:spcBef>
              <a:buSzPct val="100000"/>
            </a:pPr>
            <a:r>
              <a:rPr lang="ru" sz="2200"/>
              <a:t>EXACTLY, AT_MOST, UNSPECIFIED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Остальные - size</a:t>
            </a:r>
          </a:p>
          <a:p>
            <a:pPr indent="-3683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ru" sz="2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setMeasuredDimensions(width, height)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onLayout(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boolean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changed,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int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left, 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top,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int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right, 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bottom)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Пример. ViewGroup.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onMeasure(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widthMeasureSpec,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heightMeasureSpec) {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width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MeasureSpec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getSize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(widthMeasureSpec);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height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MeasureSpec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getSize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(heightMeasureSpec);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oneChildWidth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width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childCount;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oneChildHeight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height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childCount;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oneChildWidthMeasureSpec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MeasureSpec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makeMeasureSpec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oneChildWidth,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MeasureSpec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EXACTLY);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oneChildHeightMeasureSpec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MeasureSpec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makeMeasureSpec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oneChildHeight,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MeasureSpec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EXACTLY);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childCount; i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child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measure(oneChildWidthMeasureSpec, oneChildHeightMeasureSpec);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setMeasuredDimension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(width, height);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Пример. ViewGroup.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onLayout(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changed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l,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t,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r,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b)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count; i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child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(x, y,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x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childAt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getMeasuredWidth(),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y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childAt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getMeasuredHeight());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x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child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getMeasuredWidth();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y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child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getMeasuredHeight();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Зачем это нужно?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Увеличение производительности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Упрощение вёрстки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Уменьшение вложенности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Не хватает возможностей стандартных компонент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Пример. NotifView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73" name="Shape 173"/>
          <p:cNvSpPr txBox="1"/>
          <p:nvPr/>
        </p:nvSpPr>
        <p:spPr>
          <a:xfrm>
            <a:off x="3053700" y="1361462"/>
            <a:ext cx="5633100" cy="3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2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ru.ok.android.NotificationsView</a:t>
            </a:r>
            <a:b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2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2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2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b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:id=</a:t>
            </a:r>
            <a:r>
              <a:rPr lang="ru" sz="12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"@+id/text"</a:t>
            </a:r>
            <a:b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:layout_gravity=</a:t>
            </a:r>
            <a:r>
              <a:rPr lang="ru" sz="12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"center"</a:t>
            </a:r>
            <a:b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2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2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2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ImageView</a:t>
            </a:r>
            <a:b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:id=</a:t>
            </a:r>
            <a:r>
              <a:rPr lang="ru" sz="12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"@+id/image"</a:t>
            </a:r>
            <a:b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:layout_gravity=</a:t>
            </a:r>
            <a:r>
              <a:rPr lang="ru" sz="12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"center"</a:t>
            </a:r>
            <a:b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2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2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2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ru.ok.android.NotificationsView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descr="2016-10-11_12-16-48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82137"/>
            <a:ext cx="1681724" cy="34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Пример. OptimizedNotifView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405525"/>
            <a:ext cx="4119600" cy="279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  operation variant    avg_mks    sd_mks</a:t>
            </a:r>
            <a:b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       ctor  nonopt 2293.15152 652.00303</a:t>
            </a:r>
            <a:b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       ctor     opt  </a:t>
            </a: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485.11765 121.87332</a:t>
            </a:r>
            <a:b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       draw  nonopt  361.54545 180.07769</a:t>
            </a:r>
            <a:b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       draw     opt  </a:t>
            </a: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158.80000  67.37028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     layout  nonopt   60.25373  37.81548</a:t>
            </a:r>
            <a:b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     layout     opt   </a:t>
            </a: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23.12698  22.10203</a:t>
            </a:r>
            <a:b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    measure  nonopt  183.10811 101.39082</a:t>
            </a:r>
            <a:b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    measure     opt   </a:t>
            </a: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64.42857  24.30765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82" name="Shape 182"/>
          <p:cNvSpPr txBox="1"/>
          <p:nvPr/>
        </p:nvSpPr>
        <p:spPr>
          <a:xfrm>
            <a:off x="5349600" y="2242975"/>
            <a:ext cx="25329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  operation        X</a:t>
            </a:r>
            <a:b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       ctor </a:t>
            </a: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4.727001</a:t>
            </a:r>
            <a:b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    measure </a:t>
            </a: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2.842033</a:t>
            </a:r>
            <a:b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     layout </a:t>
            </a: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2.605343</a:t>
            </a:r>
            <a:b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       draw </a:t>
            </a: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2.276735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Пример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descr="2016-10-11_12-22-44.pn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1725"/>
            <a:ext cx="5896851" cy="2280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6-10-11_12-26-23.png"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3449" y="561087"/>
            <a:ext cx="3242049" cy="402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Запуск Activity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200150"/>
            <a:ext cx="8229600" cy="46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startActivity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(intent);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98" name="Shape 198"/>
          <p:cNvSpPr txBox="1"/>
          <p:nvPr/>
        </p:nvSpPr>
        <p:spPr>
          <a:xfrm>
            <a:off x="488975" y="1819025"/>
            <a:ext cx="8229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startActivity(</a:t>
            </a:r>
            <a:r>
              <a:rPr b="1"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(context, </a:t>
            </a:r>
            <a:r>
              <a:rPr b="1"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MyActivity</a:t>
            </a:r>
            <a:r>
              <a:rPr b="1"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class)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18325" y="2464475"/>
            <a:ext cx="80385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buClr>
                <a:srgbClr val="3B3B3B"/>
              </a:buClr>
              <a:buSzPct val="100000"/>
              <a:buFont typeface="Consolas"/>
              <a:buChar char="●"/>
            </a:pP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intent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ACTION_VIEW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setData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parse(</a:t>
            </a:r>
            <a:r>
              <a:rPr lang="ru" sz="16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 sz="1600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http://ok.ru</a:t>
            </a:r>
            <a:r>
              <a:rPr lang="ru" sz="16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6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ru" sz="16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putExtra</a:t>
            </a:r>
            <a:r>
              <a:rPr lang="ru" sz="16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(EXTRA_SOME_VALUE, </a:t>
            </a:r>
            <a:r>
              <a:rPr lang="ru" sz="1600">
                <a:solidFill>
                  <a:srgbClr val="A8017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6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311700" y="1946150"/>
            <a:ext cx="8520600" cy="85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Parcelable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Собственные 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Parcelable. Где можно встретить.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Parcel - двоичные данные, готовые для передачи через IPC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ru"/>
              <a:t>Parcelable - интерфейс для конвертации в Parcel</a:t>
            </a: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Parcelable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Параметры для Intent, Activity, Loader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Сохранение состояния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IPC (AIDL)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Parcelable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ru"/>
              <a:t>Нельзя использовать для постоянного хранилища, сети. Нет совместимости.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descr="2016-10-11_15-15-19.png"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50" y="2706924"/>
            <a:ext cx="8547749" cy="9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525" y="2462775"/>
            <a:ext cx="4979374" cy="24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Пример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Figure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Parcelable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describeContents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20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20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writeToParcel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Parcel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dest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flags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dest</a:t>
            </a:r>
            <a:r>
              <a:rPr lang="ru" sz="20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writeInt(color);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dest</a:t>
            </a:r>
            <a:r>
              <a:rPr lang="ru" sz="20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writeTypedList(points);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Пример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Figure(</a:t>
            </a:r>
            <a:r>
              <a:rPr b="1"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Parcel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color 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readInt();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points 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createTypedArrayList(</a:t>
            </a: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CREATOR);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Creator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Figure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CREATOR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Creator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Figure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@</a:t>
            </a: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Figure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5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createFromParcel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(Parcel in) {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Figure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@</a:t>
            </a: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Figure[]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5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newArray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(int size) {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Figure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[size];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Вопросы?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1476173174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262" y="450525"/>
            <a:ext cx="2545474" cy="42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View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ru" sz="2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2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onDraw(</a:t>
            </a:r>
            <a:r>
              <a:rPr lang="ru" sz="2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ru" sz="2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drawLine, drawRect, drawArc, drawText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Paint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ru" sz="2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ru" sz="2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onTouchEvent(</a:t>
            </a:r>
            <a:r>
              <a:rPr lang="ru" sz="2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MotionEvent</a:t>
            </a:r>
            <a:r>
              <a:rPr lang="ru" sz="2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event)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Возвращаем true, если обработали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MotionEvent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ru"/>
              <a:t>getAction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ru"/>
              <a:t>getX, getY</a:t>
            </a: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onTouchEvent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onTouchEvent(</a:t>
            </a: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MotionEvent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event) {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b="1"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getAction()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MotionEvent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ACTION_DOWN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.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MotionEvent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ACTION_MOVE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.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MotionEvent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ACTION_CANCEL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MotionEvent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ACTION_UP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.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default: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ru" sz="15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onTouchEvent(event);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onDraw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onDraw(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canvas)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onDraw(canvas);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paint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setColor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(figure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.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canvas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drawLine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(x0, y0, x1, y1, paint);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Вёрстка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128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ru" sz="16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</a:t>
            </a:r>
            <a:r>
              <a:rPr b="1"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.ifmo.android_2016.viewdemo.brush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.BrushView </a:t>
            </a:r>
            <a:b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6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b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6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21" name="Shape 121"/>
          <p:cNvSpPr txBox="1"/>
          <p:nvPr/>
        </p:nvSpPr>
        <p:spPr>
          <a:xfrm>
            <a:off x="586775" y="3080600"/>
            <a:ext cx="7970100" cy="16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BrushView(</a:t>
            </a:r>
            <a:r>
              <a:rPr b="1"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context, </a:t>
            </a:r>
            <a:r>
              <a:rPr b="1"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AttributeSet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attrs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(context, attrs);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Сохранение состояния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Parcelable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onSaveInstanceState() {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ru" sz="20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onRestoreInstanceState(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Parcelable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state) {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ru" sz="20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311700" y="1946150"/>
            <a:ext cx="8520600" cy="85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Собственные контейнеры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