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5608" y="1256976"/>
            <a:ext cx="9876446" cy="3042463"/>
          </a:xfrm>
        </p:spPr>
        <p:txBody>
          <a:bodyPr>
            <a:normAutofit/>
          </a:bodyPr>
          <a:lstStyle/>
          <a:p>
            <a:r>
              <a:rPr lang="ru-RU" dirty="0"/>
              <a:t>Модель преломления и отражения света </a:t>
            </a:r>
            <a:br>
              <a:rPr lang="ru-RU" dirty="0"/>
            </a:br>
            <a:r>
              <a:rPr lang="ru-RU" dirty="0"/>
              <a:t>по законам Френеля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46100" y="4857914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Авторы работы:</a:t>
            </a:r>
          </a:p>
          <a:p>
            <a:r>
              <a:rPr lang="ru-RU" dirty="0"/>
              <a:t>Макаренко Е.А. (гр. М3237)</a:t>
            </a:r>
          </a:p>
          <a:p>
            <a:r>
              <a:rPr lang="ru-RU" dirty="0"/>
              <a:t>Земцов В.В. (гр. М3237)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11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5946"/>
          </a:xfrm>
        </p:spPr>
        <p:txBody>
          <a:bodyPr/>
          <a:lstStyle/>
          <a:p>
            <a:r>
              <a:rPr lang="ru-RU" dirty="0"/>
              <a:t>Описание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72233" y="1512278"/>
                <a:ext cx="10018713" cy="4023946"/>
              </a:xfrm>
            </p:spPr>
            <p:txBody>
              <a:bodyPr/>
              <a:lstStyle/>
              <a:p>
                <a:r>
                  <a:rPr lang="ru-RU" dirty="0"/>
                  <a:t>Свет представляет собой электромагнитную волну. Свет называется поляризованным, если направления колебания светового вектора (вектора напряженности) упорядочены каким-либо образом. </a:t>
                </a:r>
              </a:p>
              <a:p>
                <a:r>
                  <a:rPr lang="ru-RU" dirty="0"/>
                  <a:t>Если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ru-RU" dirty="0"/>
                  <a:t> колеблется в единственном направлении, то свет называется плоско-поляризованным, если край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ru-RU" dirty="0"/>
                  <a:t> описывает эллипс – эллиптически-поляризованным, если описывает окружность –поляризованным по кругу.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233" y="1512278"/>
                <a:ext cx="10018713" cy="4023946"/>
              </a:xfrm>
              <a:blipFill>
                <a:blip r:embed="rId2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2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5946"/>
          </a:xfrm>
        </p:spPr>
        <p:txBody>
          <a:bodyPr/>
          <a:lstStyle/>
          <a:p>
            <a:r>
              <a:rPr lang="ru-RU" dirty="0"/>
              <a:t>Описание модели</a:t>
            </a:r>
          </a:p>
        </p:txBody>
      </p:sp>
      <p:pic>
        <p:nvPicPr>
          <p:cNvPr id="7" name="Объект 6" descr="http://jsulib.ru/Lib/Articles/997/444/Pics/natur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69" y="2138362"/>
            <a:ext cx="2857500" cy="2486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 descr="http://jsulib.ru/Lib/Articles/997/444/Pics/part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68" y="2138362"/>
            <a:ext cx="2013903" cy="2497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 descr="http://jsulib.ru/Lib/Articles/997/444/Pics/lin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361" y="2150147"/>
            <a:ext cx="1347470" cy="2485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2627694" y="4916336"/>
            <a:ext cx="205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Естественный свет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7034" y="4916336"/>
            <a:ext cx="1930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Частично </a:t>
            </a:r>
          </a:p>
          <a:p>
            <a:pPr algn="ctr"/>
            <a:r>
              <a:rPr lang="ru-RU" dirty="0"/>
              <a:t>поляризованный </a:t>
            </a:r>
          </a:p>
          <a:p>
            <a:pPr algn="ctr"/>
            <a:r>
              <a:rPr lang="ru-RU" dirty="0"/>
              <a:t>свет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81981" y="5101002"/>
            <a:ext cx="191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Линейно-</a:t>
            </a:r>
          </a:p>
          <a:p>
            <a:pPr algn="ctr"/>
            <a:r>
              <a:rPr lang="ru-RU" dirty="0"/>
              <a:t>Поляризованный</a:t>
            </a:r>
          </a:p>
          <a:p>
            <a:pPr algn="ctr"/>
            <a:r>
              <a:rPr lang="ru-RU" dirty="0"/>
              <a:t>свет</a:t>
            </a:r>
          </a:p>
        </p:txBody>
      </p:sp>
    </p:spTree>
    <p:extLst>
      <p:ext uri="{BB962C8B-B14F-4D97-AF65-F5344CB8AC3E}">
        <p14:creationId xmlns:p14="http://schemas.microsoft.com/office/powerpoint/2010/main" val="229026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3869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Формулы Френеля для s-поляризации и p-поляризации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33247"/>
                <a:ext cx="10018713" cy="388326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 – угол падения,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–угол преломления,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‖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ru-RU" dirty="0"/>
                  <a:t> –амплитуды преломленной волны,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‖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ru-RU" dirty="0"/>
                  <a:t> –амплитуды отраженной волны.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33247"/>
                <a:ext cx="10018713" cy="3883269"/>
              </a:xfrm>
              <a:blipFill>
                <a:blip r:embed="rId2"/>
                <a:stretch>
                  <a:fillRect l="-1338" t="-2826" r="-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68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7492"/>
          </a:xfrm>
        </p:spPr>
        <p:txBody>
          <a:bodyPr/>
          <a:lstStyle/>
          <a:p>
            <a:r>
              <a:rPr lang="ru-RU" dirty="0"/>
              <a:t>Угол </a:t>
            </a:r>
            <a:r>
              <a:rPr lang="ru-RU" dirty="0" err="1"/>
              <a:t>Брюстера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23293"/>
                <a:ext cx="10018713" cy="406790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Угол падения, при котором отраженный луч полностью поляризован, называется углом </a:t>
                </a:r>
                <a:r>
                  <a:rPr lang="ru-RU" dirty="0" err="1"/>
                  <a:t>Брюстера</a:t>
                </a:r>
                <a:r>
                  <a:rPr lang="ru-RU" dirty="0"/>
                  <a:t>, и зависит от отношения показателей преломления вред, образующих границу раздела. Он определяется законом </a:t>
                </a:r>
                <a:r>
                  <a:rPr lang="ru-RU" dirty="0" err="1"/>
                  <a:t>Брюстера</a:t>
                </a:r>
                <a:r>
                  <a:rPr lang="ru-RU" dirty="0"/>
                  <a:t>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func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– показатель преломления второй среды </a:t>
                </a:r>
                <a:r>
                  <a:rPr lang="en-US" dirty="0"/>
                  <a:t>	</a:t>
                </a:r>
                <a:r>
                  <a:rPr lang="ru-RU" dirty="0"/>
                  <a:t>относительно первой,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 – угол падения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23293"/>
                <a:ext cx="10018713" cy="4067907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7154"/>
          </a:xfrm>
        </p:spPr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Снеллиуса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43625" y="2123122"/>
                <a:ext cx="5835648" cy="4059115"/>
              </a:xfrm>
            </p:spPr>
            <p:txBody>
              <a:bodyPr/>
              <a:lstStyle/>
              <a:p>
                <a:r>
                  <a:rPr lang="ru-RU" dirty="0"/>
                  <a:t>Угол падения света на поверхность связан с углом преломления соотношением (по закону </a:t>
                </a:r>
                <a:r>
                  <a:rPr lang="ru-RU" dirty="0" err="1"/>
                  <a:t>Снеллиуса</a:t>
                </a:r>
                <a:r>
                  <a:rPr lang="ru-RU" dirty="0"/>
                  <a:t>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ru-RU" dirty="0"/>
              </a:p>
              <a:p>
                <a:pPr marL="457200" lvl="1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показатели преломления первой и второй среды,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/>
                  <a:t> – угол падения,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 – угол преломления.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5" y="2123122"/>
                <a:ext cx="5835648" cy="4059115"/>
              </a:xfrm>
              <a:blipFill>
                <a:blip r:embed="rId2"/>
                <a:stretch>
                  <a:fillRect l="-2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Angle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72" y="2713672"/>
            <a:ext cx="3963779" cy="2182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4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71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52</TotalTime>
  <Words>403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Параллакс</vt:lpstr>
      <vt:lpstr>Модель преломления и отражения света  по законам Френеля</vt:lpstr>
      <vt:lpstr>Описание модели</vt:lpstr>
      <vt:lpstr>Описание модели</vt:lpstr>
      <vt:lpstr>Формулы Френеля для s-поляризации и p-поляризации</vt:lpstr>
      <vt:lpstr>Угол Брюстера</vt:lpstr>
      <vt:lpstr>Закон Снеллиуса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преломления и отражения света  по законам Френеля</dc:title>
  <dc:creator>Егор Макаренко</dc:creator>
  <cp:lastModifiedBy>Егор Макаренко</cp:lastModifiedBy>
  <cp:revision>3</cp:revision>
  <dcterms:created xsi:type="dcterms:W3CDTF">2016-12-28T07:59:24Z</dcterms:created>
  <dcterms:modified xsi:type="dcterms:W3CDTF">2017-01-01T16:03:36Z</dcterms:modified>
</cp:coreProperties>
</file>