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12" autoAdjust="0"/>
  </p:normalViewPr>
  <p:slideViewPr>
    <p:cSldViewPr>
      <p:cViewPr varScale="1">
        <p:scale>
          <a:sx n="80" d="100"/>
          <a:sy n="80" d="100"/>
        </p:scale>
        <p:origin x="-102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8388-ECDE-4016-8F0E-761F7FC1C7F6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7608-2EFF-48C2-8055-710066B5D01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X_runner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Автор: Васалатий Георгий Андреевич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7158" y="1571612"/>
            <a:ext cx="8229600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 smtClean="0"/>
              <a:t>Идея </a:t>
            </a:r>
            <a:r>
              <a:rPr lang="ru-RU" sz="3600" dirty="0" smtClean="0"/>
              <a:t>проекта заключается в создании игры, которая бы напоминала нам о далёком 1994 году – о временах </a:t>
            </a:r>
            <a:r>
              <a:rPr lang="ru-RU" sz="3600" dirty="0" err="1" smtClean="0"/>
              <a:t>платформеров</a:t>
            </a:r>
            <a:r>
              <a:rPr lang="ru-RU" sz="3600" dirty="0" smtClean="0"/>
              <a:t> тех </a:t>
            </a:r>
            <a:r>
              <a:rPr lang="ru-RU" sz="3600" dirty="0" smtClean="0"/>
              <a:t>годов.</a:t>
            </a:r>
            <a:endParaRPr lang="ru-RU" sz="36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50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В основе структуры игры </a:t>
            </a:r>
            <a:r>
              <a:rPr lang="ru-RU" sz="3600" dirty="0" smtClean="0"/>
              <a:t>находится </a:t>
            </a:r>
            <a:r>
              <a:rPr lang="ru-RU" sz="3600" dirty="0" smtClean="0"/>
              <a:t>класс игрока: в нём соответственно содержится весь код анимации движения и взаимодействий с различными видами </a:t>
            </a:r>
            <a:r>
              <a:rPr lang="ru-RU" sz="3600" dirty="0" err="1" smtClean="0"/>
              <a:t>тайлов</a:t>
            </a:r>
            <a:r>
              <a:rPr lang="ru-RU" sz="3600" dirty="0" smtClean="0"/>
              <a:t>.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ru-RU" dirty="0" smtClean="0"/>
              <a:t>Вид </a:t>
            </a:r>
            <a:r>
              <a:rPr lang="ru-RU" dirty="0" smtClean="0"/>
              <a:t>игры: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5940425" cy="305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3807612"/>
            <a:ext cx="5940425" cy="305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57158" y="1142984"/>
            <a:ext cx="8229600" cy="529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процессе написания 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данной игры была изучена работа с  библиотекой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pygame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.</a:t>
            </a:r>
            <a:endParaRPr lang="ru-RU" sz="3600" dirty="0" smtClean="0"/>
          </a:p>
          <a:p>
            <a:pPr lvl="0">
              <a:spcBef>
                <a:spcPct val="0"/>
              </a:spcBef>
            </a:pPr>
            <a:r>
              <a:rPr lang="ru-RU" sz="3600" dirty="0" smtClean="0"/>
              <a:t>В будущем планируется </a:t>
            </a:r>
            <a:r>
              <a:rPr lang="ru-RU" sz="3600" dirty="0" smtClean="0"/>
              <a:t>добавить врагов на уровни</a:t>
            </a:r>
            <a:r>
              <a:rPr lang="ru-RU" sz="3600" dirty="0" smtClean="0"/>
              <a:t>, и </a:t>
            </a:r>
            <a:r>
              <a:rPr lang="ru-RU" sz="3600" dirty="0" smtClean="0"/>
              <a:t>прописать взаимодействия с отдельными выделяющимися из общего плана элементами (конвейерными лентами и т.п.). Также можно дополнить игру ещё 7 различными уровнями со своими боссами и т.п.(</a:t>
            </a:r>
            <a:r>
              <a:rPr lang="ru-RU" sz="3600" dirty="0" err="1" smtClean="0"/>
              <a:t>текстурки</a:t>
            </a:r>
            <a:r>
              <a:rPr lang="ru-RU" sz="3600" dirty="0" smtClean="0"/>
              <a:t> то уже есть)</a:t>
            </a:r>
            <a:endParaRPr lang="en-US" sz="3600" dirty="0" smtClean="0"/>
          </a:p>
          <a:p>
            <a:pPr lvl="0">
              <a:spcBef>
                <a:spcPct val="0"/>
              </a:spcBef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106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X_runner Автор: Васалатий Георгий Андреевич</vt:lpstr>
      <vt:lpstr>Введение</vt:lpstr>
      <vt:lpstr>В основе структуры игры находится класс игрока: в нём соответственно содержится весь код анимации движения и взаимодействий с различными видами тайлов.  </vt:lpstr>
      <vt:lpstr>Вид игры:</vt:lpstr>
      <vt:lpstr>Заключение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создания тестов Автор: Васалатий Георгий Андреевич</dc:title>
  <dc:creator>Андрей</dc:creator>
  <cp:lastModifiedBy>Андрей</cp:lastModifiedBy>
  <cp:revision>9</cp:revision>
  <dcterms:created xsi:type="dcterms:W3CDTF">2019-11-06T19:59:39Z</dcterms:created>
  <dcterms:modified xsi:type="dcterms:W3CDTF">2020-01-20T21:36:47Z</dcterms:modified>
</cp:coreProperties>
</file>