
<file path=[Content_Types].xml><?xml version="1.0" encoding="utf-8"?>
<Types xmlns="http://schemas.openxmlformats.org/package/2006/content-types">
  <Default Extension="png" ContentType="image/png"/>
  <Default Extension="jpeg" ContentType="image/jpeg"/>
  <Default Extension="com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058729F-8EF0-4848-8D86-B2824B89495C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6C3831D-0116-40C0-8906-C1577FE7CC9D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756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729F-8EF0-4848-8D86-B2824B89495C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831D-0116-40C0-8906-C1577FE7CC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495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729F-8EF0-4848-8D86-B2824B89495C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831D-0116-40C0-8906-C1577FE7CC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02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729F-8EF0-4848-8D86-B2824B89495C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831D-0116-40C0-8906-C1577FE7CC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27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729F-8EF0-4848-8D86-B2824B89495C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831D-0116-40C0-8906-C1577FE7CC9D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56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729F-8EF0-4848-8D86-B2824B89495C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831D-0116-40C0-8906-C1577FE7CC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9847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729F-8EF0-4848-8D86-B2824B89495C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831D-0116-40C0-8906-C1577FE7CC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2692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729F-8EF0-4848-8D86-B2824B89495C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831D-0116-40C0-8906-C1577FE7CC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354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729F-8EF0-4848-8D86-B2824B89495C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831D-0116-40C0-8906-C1577FE7CC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56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729F-8EF0-4848-8D86-B2824B89495C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831D-0116-40C0-8906-C1577FE7CC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8749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729F-8EF0-4848-8D86-B2824B89495C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831D-0116-40C0-8906-C1577FE7CC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509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E058729F-8EF0-4848-8D86-B2824B89495C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E6C3831D-0116-40C0-8906-C1577FE7CC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38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com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18" y="376084"/>
            <a:ext cx="8769465" cy="6214062"/>
          </a:xfrm>
          <a:prstGeom prst="rect">
            <a:avLst/>
          </a:prstGeom>
          <a:effectLst>
            <a:reflection blurRad="1257300" stA="0" endPos="0" dist="50800" dir="5400000" sy="-100000" algn="bl" rotWithShape="0"/>
          </a:effectLst>
        </p:spPr>
      </p:pic>
      <p:sp>
        <p:nvSpPr>
          <p:cNvPr id="5" name="Прямоугольник 4"/>
          <p:cNvSpPr/>
          <p:nvPr/>
        </p:nvSpPr>
        <p:spPr>
          <a:xfrm>
            <a:off x="3839217" y="936544"/>
            <a:ext cx="42842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Чат-бот «Синоптик»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758719" y="1582875"/>
            <a:ext cx="2445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Егоров Егор Антонович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10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989739" y="787461"/>
            <a:ext cx="20767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бота: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066472" y="787461"/>
            <a:ext cx="485832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отправлять прогноз погоды в заданном городе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89739" y="2801063"/>
            <a:ext cx="20213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Проблема: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89739" y="3481225"/>
            <a:ext cx="65695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есть вероятность забыть посмотреть прогноз погоды и, например, замерзнуть, не взять зонтик и 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тд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080" y="3256596"/>
            <a:ext cx="3219247" cy="321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4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66618" y="1343755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800" dirty="0" smtClean="0"/>
              <a:t>1.   Бот сам определяет дату</a:t>
            </a:r>
            <a:endParaRPr lang="ru-RU" sz="2800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766618" y="492623"/>
            <a:ext cx="20689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Код бота</a:t>
            </a:r>
            <a:endParaRPr lang="ru-RU" sz="32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282" y="1994488"/>
            <a:ext cx="2981325" cy="8763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282" y="3837309"/>
            <a:ext cx="4991100" cy="18288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766618" y="3047732"/>
            <a:ext cx="82752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/>
              <a:t>2.  Бот сам отправляет прогноз погоды каждый день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7952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84577" y="464187"/>
            <a:ext cx="60618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/>
              <a:t>Демонстрация </a:t>
            </a:r>
            <a:r>
              <a:rPr lang="ru-RU" sz="3200" dirty="0"/>
              <a:t>п</a:t>
            </a:r>
            <a:r>
              <a:rPr lang="ru-RU" sz="3200" dirty="0" smtClean="0"/>
              <a:t>ланы на будущее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784577" y="1341644"/>
            <a:ext cx="7855164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/>
              <a:t>Доработать код, чтобы: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 smtClean="0"/>
              <a:t>С ботом было легче общаться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 smtClean="0"/>
              <a:t>Бот мог общаться сразу с несколькими людьми </a:t>
            </a:r>
          </a:p>
        </p:txBody>
      </p:sp>
    </p:spTree>
    <p:extLst>
      <p:ext uri="{BB962C8B-B14F-4D97-AF65-F5344CB8AC3E}">
        <p14:creationId xmlns:p14="http://schemas.microsoft.com/office/powerpoint/2010/main" val="332734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TM03457444[[fn=Основа]]</Template>
  <TotalTime>58</TotalTime>
  <Words>74</Words>
  <Application>Microsoft Office PowerPoint</Application>
  <PresentationFormat>Широкоэкранный</PresentationFormat>
  <Paragraphs>13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Corbel</vt:lpstr>
      <vt:lpstr>Times New Roman</vt:lpstr>
      <vt:lpstr>Базис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egeg0</dc:creator>
  <cp:lastModifiedBy>egeg0</cp:lastModifiedBy>
  <cp:revision>7</cp:revision>
  <dcterms:created xsi:type="dcterms:W3CDTF">2018-12-21T07:44:40Z</dcterms:created>
  <dcterms:modified xsi:type="dcterms:W3CDTF">2018-12-21T08:43:38Z</dcterms:modified>
</cp:coreProperties>
</file>