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2" r:id="rId10"/>
    <p:sldId id="266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7D0ED5-EAE8-49BC-82DB-88AC2AE9952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B27F502-53BF-469D-A6BB-F97B1C600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1357298"/>
            <a:ext cx="7406640" cy="24723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Построение доверительных областей для траекторий движения объектов в задачах машинного зрения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4942" y="6000768"/>
            <a:ext cx="3620426" cy="609592"/>
          </a:xfrm>
        </p:spPr>
        <p:txBody>
          <a:bodyPr/>
          <a:lstStyle/>
          <a:p>
            <a:r>
              <a:rPr lang="ru-RU" dirty="0" smtClean="0"/>
              <a:t>Беляков Андрей</a:t>
            </a:r>
            <a:r>
              <a:rPr lang="en-US" dirty="0" smtClean="0"/>
              <a:t>, </a:t>
            </a:r>
            <a:r>
              <a:rPr lang="ru-RU" dirty="0" smtClean="0"/>
              <a:t>ВМ-</a:t>
            </a:r>
            <a:r>
              <a:rPr lang="en-US" dirty="0" smtClean="0"/>
              <a:t>21</a:t>
            </a:r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эллипса рассеивания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Введём двумерный случайный вектор: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</a:t>
            </a:r>
            <a:r>
              <a:rPr lang="ru-RU" sz="2800" dirty="0" smtClean="0"/>
              <a:t>усть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т</a:t>
            </a:r>
            <a:r>
              <a:rPr lang="ru-RU" sz="2800" dirty="0" smtClean="0"/>
              <a:t>огда</a:t>
            </a:r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Введём доверительную область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Найдём вероятность попадания в область.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1916833"/>
            <a:ext cx="4752527" cy="67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708920"/>
            <a:ext cx="532701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429000"/>
            <a:ext cx="4536504" cy="77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941168"/>
            <a:ext cx="43910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5013176"/>
            <a:ext cx="1885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5445224"/>
            <a:ext cx="2736304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эллипса рассеивания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 определению: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Перейдя в сферические координаты: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Также                                     и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505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89041"/>
            <a:ext cx="6264696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5445224"/>
            <a:ext cx="2736304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5445224"/>
            <a:ext cx="2952328" cy="58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эллипса рассеивания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987" y="1714500"/>
            <a:ext cx="65055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65718"/>
            <a:ext cx="7499350" cy="376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потеря объектов на одном или нескольких кадрах, пересечение траекторий движения двух и более </a:t>
            </a:r>
            <a:r>
              <a:rPr lang="ru-RU" dirty="0" smtClean="0"/>
              <a:t>объектов.</a:t>
            </a:r>
            <a:endParaRPr lang="ru-RU" dirty="0" smtClean="0"/>
          </a:p>
          <a:p>
            <a:r>
              <a:rPr lang="ru-RU" dirty="0" smtClean="0"/>
              <a:t>Решение – построение доверительных трубок для траекторий движения центр масс </a:t>
            </a:r>
            <a:r>
              <a:rPr lang="ru-RU" dirty="0" smtClean="0"/>
              <a:t>объектов.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Нахождение </a:t>
            </a:r>
            <a:r>
              <a:rPr lang="ru-RU" dirty="0" smtClean="0"/>
              <a:t>объекта.</a:t>
            </a:r>
            <a:endParaRPr lang="ru-RU" dirty="0" smtClean="0"/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Формирование модели движения </a:t>
            </a:r>
            <a:r>
              <a:rPr lang="ru-RU" dirty="0" smtClean="0"/>
              <a:t>объекта.</a:t>
            </a:r>
            <a:endParaRPr lang="ru-RU" dirty="0" smtClean="0"/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Пометка объекта как «потерянного» при его </a:t>
            </a:r>
            <a:r>
              <a:rPr lang="ru-RU" dirty="0" smtClean="0"/>
              <a:t>исчезновении.</a:t>
            </a:r>
            <a:endParaRPr lang="ru-RU" dirty="0" smtClean="0"/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Нахождение нового </a:t>
            </a:r>
            <a:r>
              <a:rPr lang="ru-RU" dirty="0" smtClean="0"/>
              <a:t>объекта.</a:t>
            </a:r>
            <a:endParaRPr lang="ru-RU" dirty="0" smtClean="0"/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Принятие решения о соответствии нового объекта старому на основании статистического </a:t>
            </a:r>
            <a:r>
              <a:rPr lang="ru-RU" dirty="0" smtClean="0"/>
              <a:t>критерия.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движения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Рассматривается линейная модель движения: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, где </a:t>
            </a:r>
            <a:r>
              <a:rPr lang="en-US" i="1" dirty="0" smtClean="0"/>
              <a:t>x(t),y(t), </a:t>
            </a:r>
            <a:r>
              <a:rPr lang="en-US" dirty="0" smtClean="0"/>
              <a:t>- </a:t>
            </a:r>
            <a:r>
              <a:rPr lang="ru-RU" dirty="0" smtClean="0"/>
              <a:t>координаты центра масс объекта, </a:t>
            </a:r>
            <a:r>
              <a:rPr lang="en-US" i="1" dirty="0" err="1" smtClean="0"/>
              <a:t>a,b</a:t>
            </a:r>
            <a:r>
              <a:rPr lang="en-US" dirty="0" smtClean="0"/>
              <a:t> </a:t>
            </a:r>
            <a:r>
              <a:rPr lang="ru-RU" dirty="0" smtClean="0"/>
              <a:t> - неизвестные параметры модели</a:t>
            </a:r>
            <a:r>
              <a:rPr lang="en-US" dirty="0" smtClean="0"/>
              <a:t>,             – </a:t>
            </a:r>
            <a:r>
              <a:rPr lang="ru-RU" dirty="0" smtClean="0"/>
              <a:t>ошибки наблюдений.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80928"/>
            <a:ext cx="2952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25144"/>
            <a:ext cx="1466850" cy="43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Условия применимости подхода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Необходимо выполнение ряда условий:</a:t>
            </a:r>
          </a:p>
          <a:p>
            <a:r>
              <a:rPr lang="ru-RU" dirty="0" smtClean="0"/>
              <a:t>Ошибки наблюдения должны иметь нормальный закон распределения.</a:t>
            </a:r>
          </a:p>
          <a:p>
            <a:r>
              <a:rPr lang="ru-RU" dirty="0" smtClean="0"/>
              <a:t>Элементы выборок ошибок наблюдения должны быть независимы между собой.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оценки Гаусса-Маркова, линейной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Можно записать модель наблюдений в векторном виде: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Тогда при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Получим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060848"/>
            <a:ext cx="2105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509120"/>
            <a:ext cx="3895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852936"/>
            <a:ext cx="2905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линейной модели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544" y="1844824"/>
            <a:ext cx="7739906" cy="388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доверительных трубок для центров масс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Нашли: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Доверительные интервалы строим для </a:t>
            </a:r>
          </a:p>
          <a:p>
            <a:pPr>
              <a:buNone/>
            </a:pPr>
            <a:r>
              <a:rPr lang="ru-RU" sz="2800" dirty="0" smtClean="0"/>
              <a:t>ф</a:t>
            </a:r>
            <a:r>
              <a:rPr lang="ru-RU" sz="2800" dirty="0" smtClean="0"/>
              <a:t>ункций: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Вероятности попадания в интервал: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и</a:t>
            </a:r>
            <a:r>
              <a:rPr lang="ru-RU" sz="2800" dirty="0" smtClean="0"/>
              <a:t>ли 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1656184" cy="82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068960"/>
            <a:ext cx="3960440" cy="94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509120"/>
            <a:ext cx="3456384" cy="96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5445224"/>
            <a:ext cx="3312368" cy="100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доверительных трубок для центров масс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1108"/>
            <a:ext cx="4643470" cy="237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071942"/>
            <a:ext cx="4681325" cy="238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</TotalTime>
  <Words>223</Words>
  <Application>Microsoft Office PowerPoint</Application>
  <PresentationFormat>Экран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Построение доверительных областей для траекторий движения объектов в задачах машинного зрения</vt:lpstr>
      <vt:lpstr>Постановка задачи</vt:lpstr>
      <vt:lpstr>Алгоритм</vt:lpstr>
      <vt:lpstr>Модель движения объекта</vt:lpstr>
      <vt:lpstr>Условия применимости подхода</vt:lpstr>
      <vt:lpstr>Построение оценки Гаусса-Маркова, линейной модели</vt:lpstr>
      <vt:lpstr>Построение линейной модели</vt:lpstr>
      <vt:lpstr>Построение доверительных трубок для центров масс</vt:lpstr>
      <vt:lpstr>Построение доверительных трубок для центров масс</vt:lpstr>
      <vt:lpstr>Построение эллипса рассеивания</vt:lpstr>
      <vt:lpstr>Построение эллипса рассеивания</vt:lpstr>
      <vt:lpstr>Построение эллипса рассеивания</vt:lpstr>
      <vt:lpstr>Пример использования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доверительных областей для траекторий движения объектов в задачах машинного зрения</dc:title>
  <dc:creator>Андрей Беляков</dc:creator>
  <cp:lastModifiedBy>Andrey</cp:lastModifiedBy>
  <cp:revision>12</cp:revision>
  <dcterms:created xsi:type="dcterms:W3CDTF">2018-12-18T18:51:24Z</dcterms:created>
  <dcterms:modified xsi:type="dcterms:W3CDTF">2018-12-19T14:35:57Z</dcterms:modified>
</cp:coreProperties>
</file>