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8" r:id="rId2"/>
    <p:sldId id="426" r:id="rId3"/>
    <p:sldId id="427" r:id="rId4"/>
    <p:sldId id="412" r:id="rId5"/>
    <p:sldId id="428" r:id="rId6"/>
    <p:sldId id="413" r:id="rId7"/>
    <p:sldId id="429" r:id="rId8"/>
    <p:sldId id="414" r:id="rId9"/>
    <p:sldId id="360" r:id="rId10"/>
  </p:sldIdLst>
  <p:sldSz cx="12192000" cy="6858000"/>
  <p:notesSz cx="6669088" cy="9926638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94"/>
    <a:srgbClr val="C6D9F1"/>
    <a:srgbClr val="8EB4E3"/>
    <a:srgbClr val="5F8ED9"/>
    <a:srgbClr val="1A0594"/>
    <a:srgbClr val="003794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1689" autoAdjust="0"/>
  </p:normalViewPr>
  <p:slideViewPr>
    <p:cSldViewPr snapToGrid="0" snapToObjects="1">
      <p:cViewPr varScale="1">
        <p:scale>
          <a:sx n="82" d="100"/>
          <a:sy n="82" d="100"/>
        </p:scale>
        <p:origin x="456" y="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40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450B3E3-CBBE-48F5-83E8-E973D8A738F8}" type="datetimeFigureOut">
              <a:rPr lang="de-DE" altLang="ru-RU"/>
              <a:pPr>
                <a:defRPr/>
              </a:pPr>
              <a:t>30.01.2024</a:t>
            </a:fld>
            <a:endParaRPr lang="de-DE" altLang="ru-R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5BF797-01E7-42D7-AD52-E59559438B69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793974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B15D6-BDED-4BB6-B242-AFFB5BC14A05}" type="datetimeFigureOut">
              <a:rPr lang="de-DE" altLang="ru-RU"/>
              <a:pPr>
                <a:defRPr/>
              </a:pPr>
              <a:t>30.01.2024</a:t>
            </a:fld>
            <a:endParaRPr lang="de-DE" altLang="ru-R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ru-RU" noProof="0"/>
              <a:t>Textmasterformate durch Klicken bearbeiten</a:t>
            </a:r>
          </a:p>
          <a:p>
            <a:pPr lvl="1"/>
            <a:r>
              <a:rPr lang="de-DE" altLang="ru-RU" noProof="0"/>
              <a:t>Zweite Ebene</a:t>
            </a:r>
          </a:p>
          <a:p>
            <a:pPr lvl="2"/>
            <a:r>
              <a:rPr lang="de-DE" altLang="ru-RU" noProof="0"/>
              <a:t>Dritte Ebene</a:t>
            </a:r>
          </a:p>
          <a:p>
            <a:pPr lvl="3"/>
            <a:r>
              <a:rPr lang="de-DE" altLang="ru-RU" noProof="0"/>
              <a:t>Vierte Ebene</a:t>
            </a:r>
          </a:p>
          <a:p>
            <a:pPr lvl="4"/>
            <a:r>
              <a:rPr lang="de-DE" altLang="ru-RU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B598A4-67F2-4024-9F72-E878EF9690F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95251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14445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cs typeface="Arial" charset="0"/>
              </a:rPr>
              <a:pPr/>
              <a:t>9</a:t>
            </a:fld>
            <a:endParaRPr lang="de-DE" altLang="ru-RU">
              <a:cs typeface="Arial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6757-8804-42E5-B1D5-8001F45B6EDF}" type="datetime1">
              <a:rPr lang="de-DE" altLang="ru-RU" smtClean="0"/>
              <a:t>30.01.2024</a:t>
            </a:fld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/>
              <a:t>Стр. </a:t>
            </a:r>
            <a:fld id="{2CF74CB0-F0B5-41E9-BA71-20606D10B8F1}" type="slidenum">
              <a:rPr lang="de-DE" altLang="ru-RU" smtClean="0"/>
              <a:pPr>
                <a:defRPr/>
              </a:pPr>
              <a:t>‹#›</a:t>
            </a:fld>
            <a:endParaRPr lang="de-DE" alt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13C1-0FCD-4F01-AC7E-70D3C55F45C7}" type="datetime1">
              <a:rPr lang="de-DE" altLang="ru-RU" smtClean="0"/>
              <a:t>30.01.2024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4CED0C5-ED51-4CAE-B403-C2A41A79FC68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9CA09-1AF8-4748-A45E-AF91C8090DA7}" type="datetime1">
              <a:rPr lang="de-DE" altLang="ru-RU" smtClean="0"/>
              <a:t>30.01.2024</a:t>
            </a:fld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56F2DCAE-80BF-45C3-B74A-3BA349CF89F6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BED5-D72A-4AB1-A3F0-60287EDB4584}" type="datetime1">
              <a:rPr lang="de-DE" altLang="ru-RU" smtClean="0"/>
              <a:t>30.01.2024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14F925C-88EF-41CE-A289-BD24C4C53697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833E3C-6C88-4444-8CA8-803D753C9E8A}" type="datetime1">
              <a:rPr lang="de-DE" altLang="ru-RU" smtClean="0"/>
              <a:t>30.01.2024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42D759B2-9E95-43EC-A219-6234572FE2A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1" r:id="rId3"/>
    <p:sldLayoutId id="2147483652" r:id="rId4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load.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8401050" y="6276976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4697425" y="992402"/>
            <a:ext cx="78446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ru-RU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Учебный кластер</a:t>
            </a:r>
            <a:br>
              <a:rPr kumimoji="0" lang="ru-RU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kumimoji="0" lang="ru-RU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МФТИ</a:t>
            </a:r>
            <a:endParaRPr kumimoji="0" lang="en-US" altLang="ru-RU" sz="5400" dirty="0">
              <a:solidFill>
                <a:srgbClr val="8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kumimoji="0" lang="ru-RU" altLang="ru-RU" sz="5400" dirty="0">
                <a:solidFill>
                  <a:srgbClr val="8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Часть 1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Доступ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365754" y="934749"/>
            <a:ext cx="8496300" cy="24457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u="sng" noProof="1">
              <a:solidFill>
                <a:srgbClr val="00235C"/>
              </a:solidFill>
              <a:latin typeface="Arial" pitchFamily="34" charset="0"/>
            </a:endParaRPr>
          </a:p>
          <a:p>
            <a:pPr marL="0" indent="0">
              <a:spcAft>
                <a:spcPts val="1200"/>
              </a:spcAft>
              <a:defRPr/>
            </a:pPr>
            <a:r>
              <a:rPr kumimoji="0" lang="en-US" altLang="ru-RU" sz="2300" b="1" u="sng" noProof="1">
                <a:solidFill>
                  <a:srgbClr val="00235C"/>
                </a:solidFill>
                <a:latin typeface="Arial" pitchFamily="34" charset="0"/>
              </a:rPr>
              <a:t>UNIX </a:t>
            </a:r>
            <a:r>
              <a:rPr kumimoji="0" lang="ru-RU" altLang="ru-RU" sz="2300" b="1" u="sng" noProof="1">
                <a:solidFill>
                  <a:srgbClr val="00235C"/>
                </a:solidFill>
                <a:latin typeface="Arial" pitchFamily="34" charset="0"/>
              </a:rPr>
              <a:t>внутренняя сеть МФТИ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Терминальный доступ: 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en-US" altLang="ru-RU" dirty="0" err="1">
                <a:solidFill>
                  <a:srgbClr val="003894"/>
                </a:solidFill>
                <a:latin typeface="Arial" pitchFamily="34" charset="0"/>
              </a:rPr>
              <a:t>ssh</a:t>
            </a:r>
            <a:r>
              <a:rPr kumimoji="0" lang="en-US" altLang="ru-RU" dirty="0">
                <a:solidFill>
                  <a:srgbClr val="003894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003894"/>
                </a:solidFill>
                <a:latin typeface="Arial" pitchFamily="34" charset="0"/>
              </a:rPr>
              <a:t>–</a:t>
            </a:r>
            <a:r>
              <a:rPr kumimoji="0" lang="en-US" altLang="ru-RU" dirty="0">
                <a:solidFill>
                  <a:srgbClr val="003894"/>
                </a:solidFill>
                <a:latin typeface="Arial" pitchFamily="34" charset="0"/>
              </a:rPr>
              <a:t>X </a:t>
            </a:r>
            <a:r>
              <a:rPr kumimoji="0" lang="en-US" altLang="ru-RU" dirty="0" smtClean="0">
                <a:solidFill>
                  <a:srgbClr val="003894"/>
                </a:solidFill>
                <a:latin typeface="Arial" pitchFamily="34" charset="0"/>
              </a:rPr>
              <a:t>mlfi2023xx@head.vdi.mipt.ru</a:t>
            </a:r>
            <a:endParaRPr kumimoji="0" lang="en-US" altLang="ru-RU" dirty="0">
              <a:solidFill>
                <a:srgbClr val="003894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Файловый доступ:  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en-US" altLang="ru-RU" noProof="1">
                <a:solidFill>
                  <a:srgbClr val="003894"/>
                </a:solidFill>
                <a:latin typeface="Arial" pitchFamily="34" charset="0"/>
              </a:rPr>
              <a:t>sftp </a:t>
            </a:r>
            <a:r>
              <a:rPr kumimoji="0" lang="en-US" altLang="ru-RU" noProof="1" smtClean="0">
                <a:solidFill>
                  <a:srgbClr val="003894"/>
                </a:solidFill>
                <a:latin typeface="Arial" pitchFamily="34" charset="0"/>
              </a:rPr>
              <a:t>mlfi2023</a:t>
            </a:r>
            <a:r>
              <a:rPr kumimoji="0" lang="en-US" altLang="ru-RU" dirty="0" smtClean="0">
                <a:solidFill>
                  <a:srgbClr val="003894"/>
                </a:solidFill>
                <a:latin typeface="Arial" pitchFamily="34" charset="0"/>
              </a:rPr>
              <a:t>xx@head.vdi.mipt.ru</a:t>
            </a:r>
            <a:endParaRPr kumimoji="0" lang="ru-RU" altLang="ru-RU" b="1" noProof="1">
              <a:solidFill>
                <a:srgbClr val="003894"/>
              </a:solidFill>
              <a:latin typeface="Arial" pitchFamily="34" charset="0"/>
            </a:endParaRPr>
          </a:p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noProof="1">
              <a:solidFill>
                <a:srgbClr val="00235C"/>
              </a:solidFill>
              <a:latin typeface="Arial" pitchFamily="34" charset="0"/>
            </a:endParaRPr>
          </a:p>
        </p:txBody>
      </p:sp>
      <p:sp>
        <p:nvSpPr>
          <p:cNvPr id="8" name="Rechteck 39">
            <a:extLst>
              <a:ext uri="{FF2B5EF4-FFF2-40B4-BE49-F238E27FC236}">
                <a16:creationId xmlns:a16="http://schemas.microsoft.com/office/drawing/2014/main" xmlns="" id="{8F52EC8A-81AB-4FDF-A0E9-CF194FA4C9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80994" y="3711477"/>
            <a:ext cx="8496300" cy="24457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u="sng" noProof="1">
              <a:solidFill>
                <a:srgbClr val="00235C"/>
              </a:solidFill>
              <a:latin typeface="Arial" pitchFamily="34" charset="0"/>
            </a:endParaRPr>
          </a:p>
          <a:p>
            <a:pPr marL="0" indent="0">
              <a:spcAft>
                <a:spcPts val="1200"/>
              </a:spcAft>
              <a:defRPr/>
            </a:pPr>
            <a:r>
              <a:rPr kumimoji="0" lang="en-US" altLang="ru-RU" sz="2300" b="1" u="sng" noProof="1">
                <a:solidFill>
                  <a:srgbClr val="00235C"/>
                </a:solidFill>
                <a:latin typeface="Arial" pitchFamily="34" charset="0"/>
              </a:rPr>
              <a:t>UNIX </a:t>
            </a:r>
            <a:r>
              <a:rPr kumimoji="0" lang="ru-RU" altLang="ru-RU" sz="2300" b="1" u="sng" noProof="1">
                <a:solidFill>
                  <a:srgbClr val="00235C"/>
                </a:solidFill>
                <a:latin typeface="Arial" pitchFamily="34" charset="0"/>
              </a:rPr>
              <a:t>внешний доступ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Терминальный доступ: 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en-US" altLang="ru-RU" dirty="0" err="1">
                <a:solidFill>
                  <a:srgbClr val="003894"/>
                </a:solidFill>
                <a:latin typeface="Arial" pitchFamily="34" charset="0"/>
              </a:rPr>
              <a:t>ssh</a:t>
            </a:r>
            <a:r>
              <a:rPr kumimoji="0" lang="en-US" altLang="ru-RU" dirty="0">
                <a:solidFill>
                  <a:srgbClr val="003894"/>
                </a:solidFill>
                <a:latin typeface="Arial" pitchFamily="34" charset="0"/>
              </a:rPr>
              <a:t> –p 52960 </a:t>
            </a:r>
            <a:r>
              <a:rPr kumimoji="0" lang="en-US" altLang="ru-RU" dirty="0" smtClean="0">
                <a:solidFill>
                  <a:srgbClr val="003894"/>
                </a:solidFill>
                <a:latin typeface="Arial" pitchFamily="34" charset="0"/>
              </a:rPr>
              <a:t>mlfi2023xx@remote.vdi.mipt.ru</a:t>
            </a:r>
            <a:endParaRPr kumimoji="0" lang="en-US" altLang="ru-RU" dirty="0">
              <a:solidFill>
                <a:srgbClr val="003894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Файловый доступ:  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en-US" altLang="ru-RU" noProof="1">
                <a:solidFill>
                  <a:srgbClr val="003894"/>
                </a:solidFill>
                <a:latin typeface="Arial" pitchFamily="34" charset="0"/>
              </a:rPr>
              <a:t>sftp –P 52960 </a:t>
            </a:r>
            <a:r>
              <a:rPr kumimoji="0" lang="en-US" altLang="ru-RU" noProof="1" smtClean="0">
                <a:solidFill>
                  <a:srgbClr val="003894"/>
                </a:solidFill>
                <a:latin typeface="Arial" pitchFamily="34" charset="0"/>
              </a:rPr>
              <a:t>m</a:t>
            </a:r>
            <a:r>
              <a:rPr kumimoji="0" lang="en-US" altLang="ru-RU" dirty="0" smtClean="0">
                <a:solidFill>
                  <a:srgbClr val="003894"/>
                </a:solidFill>
                <a:latin typeface="Arial" pitchFamily="34" charset="0"/>
              </a:rPr>
              <a:t>lfi2023xx@remote.vdi.mipt.ru</a:t>
            </a:r>
            <a:endParaRPr kumimoji="0" lang="ru-RU" altLang="ru-RU" b="1" noProof="1">
              <a:solidFill>
                <a:srgbClr val="003894"/>
              </a:solidFill>
              <a:latin typeface="Arial" pitchFamily="34" charset="0"/>
            </a:endParaRPr>
          </a:p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noProof="1">
              <a:solidFill>
                <a:srgbClr val="00235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230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Доступ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7" name="Rechteck 39"/>
          <p:cNvSpPr>
            <a:spLocks noChangeArrowheads="1"/>
          </p:cNvSpPr>
          <p:nvPr/>
        </p:nvSpPr>
        <p:spPr bwMode="gray">
          <a:xfrm>
            <a:off x="3365755" y="1182255"/>
            <a:ext cx="8496300" cy="239221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u="sng" noProof="1">
              <a:solidFill>
                <a:srgbClr val="00235C"/>
              </a:solidFill>
              <a:latin typeface="Arial" pitchFamily="34" charset="0"/>
            </a:endParaRPr>
          </a:p>
          <a:p>
            <a:pPr marL="0" indent="0">
              <a:spcAft>
                <a:spcPts val="1200"/>
              </a:spcAft>
              <a:defRPr/>
            </a:pPr>
            <a:r>
              <a:rPr kumimoji="0" lang="en-US" altLang="ru-RU" sz="2300" b="1" u="sng" noProof="1">
                <a:solidFill>
                  <a:srgbClr val="00235C"/>
                </a:solidFill>
                <a:latin typeface="Arial" pitchFamily="34" charset="0"/>
              </a:rPr>
              <a:t>Windows</a:t>
            </a:r>
            <a:endParaRPr kumimoji="0" lang="ru-RU" altLang="ru-RU" sz="2300" b="1" u="sng" noProof="1">
              <a:solidFill>
                <a:srgbClr val="00235C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Терминальный доступ: 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ru-RU" altLang="ru-RU" dirty="0">
                <a:solidFill>
                  <a:srgbClr val="003894"/>
                </a:solidFill>
                <a:latin typeface="Arial" pitchFamily="34" charset="0"/>
              </a:rPr>
              <a:t>Утилита </a:t>
            </a:r>
            <a:r>
              <a:rPr kumimoji="0" lang="en-US" altLang="ru-RU" dirty="0">
                <a:solidFill>
                  <a:srgbClr val="003894"/>
                </a:solidFill>
                <a:latin typeface="Arial" pitchFamily="34" charset="0"/>
              </a:rPr>
              <a:t>putty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Файловый доступ:  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ru-RU" altLang="ru-RU" noProof="1">
                <a:solidFill>
                  <a:srgbClr val="003894"/>
                </a:solidFill>
                <a:latin typeface="Arial" pitchFamily="34" charset="0"/>
              </a:rPr>
              <a:t>Утилита </a:t>
            </a:r>
            <a:r>
              <a:rPr kumimoji="0" lang="en-US" altLang="ru-RU" noProof="1">
                <a:solidFill>
                  <a:srgbClr val="003894"/>
                </a:solidFill>
                <a:latin typeface="Arial" pitchFamily="34" charset="0"/>
              </a:rPr>
              <a:t>WinSCP</a:t>
            </a:r>
            <a:endParaRPr kumimoji="0" lang="ru-RU" altLang="ru-RU" b="1" noProof="1">
              <a:solidFill>
                <a:srgbClr val="003894"/>
              </a:solidFill>
              <a:latin typeface="Arial" pitchFamily="34" charset="0"/>
            </a:endParaRPr>
          </a:p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noProof="1">
              <a:solidFill>
                <a:srgbClr val="00235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97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56610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Настройка терминального доступа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56611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7" name="Rechteck 39"/>
          <p:cNvSpPr>
            <a:spLocks noChangeArrowheads="1"/>
          </p:cNvSpPr>
          <p:nvPr/>
        </p:nvSpPr>
        <p:spPr bwMode="gray">
          <a:xfrm>
            <a:off x="3215640" y="1016000"/>
            <a:ext cx="8796528" cy="47904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en-US" altLang="ru-RU" sz="2300" b="1" u="sng" noProof="1">
                <a:solidFill>
                  <a:srgbClr val="00235C"/>
                </a:solidFill>
                <a:latin typeface="Arial" pitchFamily="34" charset="0"/>
              </a:rPr>
              <a:t>Windows </a:t>
            </a:r>
            <a:r>
              <a:rPr kumimoji="0" lang="ru-RU" altLang="ru-RU" sz="2300" b="1" u="sng" noProof="1">
                <a:solidFill>
                  <a:srgbClr val="00235C"/>
                </a:solidFill>
                <a:latin typeface="Arial" pitchFamily="34" charset="0"/>
              </a:rPr>
              <a:t>внутренняя сеть МФТИ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003894"/>
                </a:solidFill>
                <a:latin typeface="Arial" pitchFamily="34" charset="0"/>
              </a:rPr>
              <a:t>Утилита </a:t>
            </a:r>
            <a:r>
              <a:rPr kumimoji="0" lang="en-US" altLang="ru-RU" dirty="0">
                <a:solidFill>
                  <a:srgbClr val="003894"/>
                </a:solidFill>
                <a:latin typeface="Arial" pitchFamily="34" charset="0"/>
              </a:rPr>
              <a:t>putty</a:t>
            </a:r>
            <a:r>
              <a:rPr kumimoji="0" lang="ru-RU" altLang="ru-RU" dirty="0">
                <a:solidFill>
                  <a:srgbClr val="003894"/>
                </a:solidFill>
                <a:latin typeface="Arial" pitchFamily="34" charset="0"/>
              </a:rPr>
              <a:t>: </a:t>
            </a:r>
            <a:endParaRPr kumimoji="0" lang="en-US" altLang="ru-RU" dirty="0">
              <a:solidFill>
                <a:srgbClr val="003894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Задать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Host Name – head.vdi.mipt.ru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Перейти слева в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Translation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Задать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Remote Character Set – UTF-8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Вернуться слева в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Session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Saved Session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ввести имя для запоминания настроек и нажать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Save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Нажать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109608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Настройка терминального доступа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7" name="Rechteck 39"/>
          <p:cNvSpPr>
            <a:spLocks noChangeArrowheads="1"/>
          </p:cNvSpPr>
          <p:nvPr/>
        </p:nvSpPr>
        <p:spPr bwMode="gray">
          <a:xfrm>
            <a:off x="3224784" y="1016000"/>
            <a:ext cx="8796528" cy="5283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en-US" altLang="ru-RU" sz="2300" b="1" u="sng" noProof="1">
                <a:solidFill>
                  <a:srgbClr val="00235C"/>
                </a:solidFill>
                <a:latin typeface="Arial" pitchFamily="34" charset="0"/>
              </a:rPr>
              <a:t>Windows </a:t>
            </a:r>
            <a:r>
              <a:rPr kumimoji="0" lang="ru-RU" altLang="ru-RU" sz="2300" b="1" u="sng" noProof="1">
                <a:solidFill>
                  <a:srgbClr val="00235C"/>
                </a:solidFill>
                <a:latin typeface="Arial" pitchFamily="34" charset="0"/>
              </a:rPr>
              <a:t>внешний доступ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003894"/>
                </a:solidFill>
                <a:latin typeface="Arial" pitchFamily="34" charset="0"/>
              </a:rPr>
              <a:t>Утилита </a:t>
            </a:r>
            <a:r>
              <a:rPr kumimoji="0" lang="en-US" altLang="ru-RU" dirty="0">
                <a:solidFill>
                  <a:srgbClr val="003894"/>
                </a:solidFill>
                <a:latin typeface="Arial" pitchFamily="34" charset="0"/>
              </a:rPr>
              <a:t>putty</a:t>
            </a:r>
            <a:r>
              <a:rPr kumimoji="0" lang="ru-RU" altLang="ru-RU" dirty="0">
                <a:solidFill>
                  <a:srgbClr val="003894"/>
                </a:solidFill>
                <a:latin typeface="Arial" pitchFamily="34" charset="0"/>
              </a:rPr>
              <a:t>: </a:t>
            </a:r>
            <a:endParaRPr kumimoji="0" lang="en-US" altLang="ru-RU" dirty="0">
              <a:solidFill>
                <a:srgbClr val="003894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Задать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Host Name – remote.vdi.mipt.ru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Задать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Port – 52960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Перейти слева в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Translation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Задать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Remote Character Set – UTF-8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Вернуться слева в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Session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Saved Session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ввести имя для запоминания настроек и нажать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Save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Нажать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21189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Настройка файлового доступа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7" name="Rechteck 39"/>
          <p:cNvSpPr>
            <a:spLocks noChangeArrowheads="1"/>
          </p:cNvSpPr>
          <p:nvPr/>
        </p:nvSpPr>
        <p:spPr bwMode="gray">
          <a:xfrm>
            <a:off x="3476592" y="1016000"/>
            <a:ext cx="8496300" cy="44611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en-US" altLang="ru-RU" sz="2300" b="1" u="sng" noProof="1">
                <a:solidFill>
                  <a:srgbClr val="00235C"/>
                </a:solidFill>
                <a:latin typeface="Arial" pitchFamily="34" charset="0"/>
              </a:rPr>
              <a:t>Windows</a:t>
            </a:r>
            <a:r>
              <a:rPr kumimoji="0" lang="ru-RU" altLang="ru-RU" sz="2300" b="1" u="sng" noProof="1">
                <a:solidFill>
                  <a:srgbClr val="00235C"/>
                </a:solidFill>
                <a:latin typeface="Arial" pitchFamily="34" charset="0"/>
              </a:rPr>
              <a:t> внутренняя сеть МФТИ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Утилита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WinSCP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: 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Слева выбрать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New Site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Задать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Host name – head.vdi.mipt.ru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Ввести свой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User name – </a:t>
            </a:r>
            <a:r>
              <a:rPr kumimoji="0" lang="en-US" altLang="ru-RU" dirty="0" smtClean="0">
                <a:solidFill>
                  <a:srgbClr val="404040"/>
                </a:solidFill>
                <a:latin typeface="Arial" pitchFamily="34" charset="0"/>
              </a:rPr>
              <a:t>mlfi2023xx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Пароль вводить бессмысленно – все равно спросят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Для запоминания настроек нажать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Save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Нажать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035054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Настройка файлового доступа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7" name="Rechteck 39"/>
          <p:cNvSpPr>
            <a:spLocks noChangeArrowheads="1"/>
          </p:cNvSpPr>
          <p:nvPr/>
        </p:nvSpPr>
        <p:spPr bwMode="gray">
          <a:xfrm>
            <a:off x="3476592" y="1016000"/>
            <a:ext cx="8496300" cy="44611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en-US" altLang="ru-RU" sz="2300" b="1" u="sng" noProof="1">
                <a:solidFill>
                  <a:srgbClr val="00235C"/>
                </a:solidFill>
                <a:latin typeface="Arial" pitchFamily="34" charset="0"/>
              </a:rPr>
              <a:t>Windows</a:t>
            </a:r>
            <a:r>
              <a:rPr kumimoji="0" lang="ru-RU" altLang="ru-RU" sz="2300" b="1" u="sng" noProof="1">
                <a:solidFill>
                  <a:srgbClr val="00235C"/>
                </a:solidFill>
                <a:latin typeface="Arial" pitchFamily="34" charset="0"/>
              </a:rPr>
              <a:t> внешний доступ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Утилита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WinSCP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: 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Слева выбрать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New Site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Задать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Host name – remote.vdi.mipt.ru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Задать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Port number – 52960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Ввести свой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User name – </a:t>
            </a:r>
            <a:r>
              <a:rPr kumimoji="0" lang="en-US" altLang="ru-RU" dirty="0" smtClean="0">
                <a:solidFill>
                  <a:srgbClr val="404040"/>
                </a:solidFill>
                <a:latin typeface="Arial" pitchFamily="34" charset="0"/>
              </a:rPr>
              <a:t>mlfi2023xx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Пароль вводить бессмысленно – все равно спросят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Для запоминания настроек нажать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Save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Нажать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6708533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Настройка файлового доступа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365755" y="1128714"/>
            <a:ext cx="832485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7" name="Rechteck 39"/>
          <p:cNvSpPr>
            <a:spLocks noChangeArrowheads="1"/>
          </p:cNvSpPr>
          <p:nvPr/>
        </p:nvSpPr>
        <p:spPr bwMode="gray">
          <a:xfrm>
            <a:off x="3272814" y="1016000"/>
            <a:ext cx="8700079" cy="523701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kumimoji="0" lang="en-US" altLang="ru-RU" sz="2300" b="1" u="sng" noProof="1">
                <a:solidFill>
                  <a:srgbClr val="00235C"/>
                </a:solidFill>
                <a:latin typeface="Arial" pitchFamily="34" charset="0"/>
              </a:rPr>
              <a:t>Unix</a:t>
            </a:r>
            <a:endParaRPr kumimoji="0" lang="ru-RU" altLang="ru-RU" sz="2300" b="1" u="sng" noProof="1">
              <a:solidFill>
                <a:srgbClr val="00235C"/>
              </a:solidFill>
              <a:latin typeface="Arial" pitchFamily="34" charset="0"/>
            </a:endParaRPr>
          </a:p>
          <a:p>
            <a:pPr marL="0" indent="0"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Утилита </a:t>
            </a:r>
            <a:r>
              <a:rPr kumimoji="0" lang="en-US" altLang="ru-RU" dirty="0" err="1">
                <a:solidFill>
                  <a:srgbClr val="404040"/>
                </a:solidFill>
                <a:latin typeface="Arial" pitchFamily="34" charset="0"/>
              </a:rPr>
              <a:t>sftp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: </a:t>
            </a:r>
            <a:endParaRPr kumimoji="0" lang="en-US" altLang="ru-RU" dirty="0">
              <a:solidFill>
                <a:srgbClr val="404040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Установить локальную директорию</a:t>
            </a:r>
            <a:b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en-US" altLang="ru-RU" sz="2000" dirty="0" err="1">
                <a:solidFill>
                  <a:srgbClr val="404040"/>
                </a:solidFill>
                <a:latin typeface="Arial" pitchFamily="34" charset="0"/>
              </a:rPr>
              <a:t>lpwd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посмотреть имя текущей директории</a:t>
            </a:r>
            <a:b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en-US" altLang="ru-RU" sz="2000" dirty="0" err="1">
                <a:solidFill>
                  <a:srgbClr val="404040"/>
                </a:solidFill>
                <a:latin typeface="Arial" pitchFamily="34" charset="0"/>
              </a:rPr>
              <a:t>lls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посмотреть список файлов в текущей директории</a:t>
            </a:r>
            <a:b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en-US" altLang="ru-RU" sz="2000" dirty="0" err="1">
                <a:solidFill>
                  <a:srgbClr val="404040"/>
                </a:solidFill>
                <a:latin typeface="Arial" pitchFamily="34" charset="0"/>
              </a:rPr>
              <a:t>lcd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en-US" altLang="ru-RU" sz="2000" dirty="0" err="1">
                <a:solidFill>
                  <a:srgbClr val="003894"/>
                </a:solidFill>
                <a:latin typeface="Arial" pitchFamily="34" charset="0"/>
              </a:rPr>
              <a:t>dir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сменить текущую директорию на </a:t>
            </a:r>
            <a:r>
              <a:rPr kumimoji="0" lang="en-US" altLang="ru-RU" sz="2000" dirty="0" err="1">
                <a:solidFill>
                  <a:srgbClr val="003894"/>
                </a:solidFill>
                <a:latin typeface="Arial" pitchFamily="34" charset="0"/>
              </a:rPr>
              <a:t>dir</a:t>
            </a:r>
            <a:endParaRPr kumimoji="0" lang="ru-RU" altLang="ru-RU" sz="2000" dirty="0">
              <a:solidFill>
                <a:srgbClr val="003894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Установить удаленную директорию</a:t>
            </a:r>
            <a:b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en-US" altLang="ru-RU" sz="2000" dirty="0" err="1">
                <a:solidFill>
                  <a:srgbClr val="404040"/>
                </a:solidFill>
                <a:latin typeface="Arial" pitchFamily="34" charset="0"/>
              </a:rPr>
              <a:t>pwd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посмотреть имя текущей директории</a:t>
            </a:r>
            <a:b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en-US" altLang="ru-RU" sz="2000" dirty="0" err="1">
                <a:solidFill>
                  <a:srgbClr val="404040"/>
                </a:solidFill>
                <a:latin typeface="Arial" pitchFamily="34" charset="0"/>
              </a:rPr>
              <a:t>ls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посмотреть список файлов в текущей директории</a:t>
            </a:r>
            <a:b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cd </a:t>
            </a:r>
            <a:r>
              <a:rPr kumimoji="0" lang="en-US" altLang="ru-RU" sz="2000" dirty="0" err="1">
                <a:solidFill>
                  <a:srgbClr val="003894"/>
                </a:solidFill>
                <a:latin typeface="Arial" pitchFamily="34" charset="0"/>
              </a:rPr>
              <a:t>dir</a:t>
            </a:r>
            <a:r>
              <a:rPr kumimoji="0" lang="en-US" altLang="ru-RU" sz="2000" dirty="0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sz="2000" dirty="0">
                <a:solidFill>
                  <a:srgbClr val="404040"/>
                </a:solidFill>
                <a:latin typeface="Arial" pitchFamily="34" charset="0"/>
              </a:rPr>
              <a:t>сменить текущую директорию на </a:t>
            </a:r>
            <a:r>
              <a:rPr kumimoji="0" lang="en-US" altLang="ru-RU" sz="2000" dirty="0" err="1">
                <a:solidFill>
                  <a:srgbClr val="003894"/>
                </a:solidFill>
                <a:latin typeface="Arial" pitchFamily="34" charset="0"/>
              </a:rPr>
              <a:t>dir</a:t>
            </a:r>
            <a:endParaRPr kumimoji="0" lang="ru-RU" altLang="ru-RU" sz="2000" dirty="0">
              <a:solidFill>
                <a:srgbClr val="003894"/>
              </a:solidFill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sz="2000" dirty="0">
                <a:latin typeface="Arial" pitchFamily="34" charset="0"/>
              </a:rPr>
              <a:t>Перекачать файлы</a:t>
            </a:r>
            <a:br>
              <a:rPr kumimoji="0" lang="ru-RU" altLang="ru-RU" sz="2000" dirty="0">
                <a:latin typeface="Arial" pitchFamily="34" charset="0"/>
              </a:rPr>
            </a:br>
            <a:r>
              <a:rPr kumimoji="0" lang="en-US" altLang="ru-RU" sz="2000" dirty="0">
                <a:latin typeface="Arial" pitchFamily="34" charset="0"/>
              </a:rPr>
              <a:t>put </a:t>
            </a:r>
            <a:r>
              <a:rPr kumimoji="0" lang="ru-RU" altLang="ru-RU" sz="2000" dirty="0">
                <a:latin typeface="Arial" pitchFamily="34" charset="0"/>
              </a:rPr>
              <a:t>файл – с локальной машины на удаленную</a:t>
            </a:r>
            <a:br>
              <a:rPr kumimoji="0" lang="ru-RU" altLang="ru-RU" sz="2000" dirty="0">
                <a:latin typeface="Arial" pitchFamily="34" charset="0"/>
              </a:rPr>
            </a:br>
            <a:r>
              <a:rPr kumimoji="0" lang="en-US" altLang="ru-RU" sz="2000" dirty="0">
                <a:latin typeface="Arial" pitchFamily="34" charset="0"/>
              </a:rPr>
              <a:t>get</a:t>
            </a:r>
            <a:r>
              <a:rPr kumimoji="0" lang="ru-RU" altLang="ru-RU" sz="2000" dirty="0">
                <a:latin typeface="Arial" pitchFamily="34" charset="0"/>
              </a:rPr>
              <a:t> файл – с удаленной машины на локальную </a:t>
            </a:r>
          </a:p>
          <a:p>
            <a:pPr marL="457200" indent="-457200">
              <a:lnSpc>
                <a:spcPct val="110000"/>
              </a:lnSpc>
              <a:spcAft>
                <a:spcPct val="20000"/>
              </a:spcAft>
              <a:buAutoNum type="arabicPeriod"/>
              <a:defRPr/>
            </a:pPr>
            <a:r>
              <a:rPr kumimoji="0" lang="ru-RU" altLang="ru-RU" sz="2000" dirty="0">
                <a:latin typeface="Arial" pitchFamily="34" charset="0"/>
              </a:rPr>
              <a:t>Выйти из </a:t>
            </a:r>
            <a:r>
              <a:rPr kumimoji="0" lang="en-US" altLang="ru-RU" sz="2000" dirty="0" err="1">
                <a:latin typeface="Arial" pitchFamily="34" charset="0"/>
              </a:rPr>
              <a:t>sftp</a:t>
            </a:r>
            <a:r>
              <a:rPr kumimoji="0" lang="en-US" altLang="ru-RU" sz="2000" dirty="0">
                <a:latin typeface="Arial" pitchFamily="34" charset="0"/>
              </a:rPr>
              <a:t> – quit </a:t>
            </a:r>
            <a:endParaRPr kumimoji="0" lang="ru-RU" altLang="ru-RU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66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8372094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554533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8991220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JPGQUALITY" val="95"/>
  <p:tag name="BASENAME" val="Slide"/>
  <p:tag name="SAVETOFOLDER" val="P:\_JOBS ZUM BEARBEITEN\NEUE PRODUKTE\Charts 2007\D2451_Basic_TQM-Toolbox\Bilder\"/>
  <p:tag name="IMAGEWIDTH" val="1440"/>
  <p:tag name="IMAGEHEIGHT" val="1080"/>
  <p:tag name="EXPORTRANGE" val="SlideRange"/>
  <p:tag name="EXPORTSLIDERANGE" val="15,53"/>
  <p:tag name="SIZEBY" val="DPI"/>
  <p:tag name="OUTPUTDPI" val="144"/>
  <p:tag name="EXPORTAS" val="PNG"/>
  <p:tag name="NUMBERFORMAT" val="00"/>
</p:tagLst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2306</TotalTime>
  <Words>204</Words>
  <Application>Microsoft Office PowerPoint</Application>
  <PresentationFormat>Широкоэкранный</PresentationFormat>
  <Paragraphs>71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Arial Black</vt:lpstr>
      <vt:lpstr>Calibri</vt:lpstr>
      <vt:lpstr>Symbol</vt:lpstr>
      <vt:lpstr>Wingdings</vt:lpstr>
      <vt:lpstr>Larissa-Design</vt:lpstr>
      <vt:lpstr>Презентация PowerPoint</vt:lpstr>
      <vt:lpstr>Доступ</vt:lpstr>
      <vt:lpstr>Доступ</vt:lpstr>
      <vt:lpstr>Настройка терминального доступа</vt:lpstr>
      <vt:lpstr>Настройка терминального доступа</vt:lpstr>
      <vt:lpstr>Настройка файлового доступа</vt:lpstr>
      <vt:lpstr>Настройка файлового доступа</vt:lpstr>
      <vt:lpstr>Настройка файлового доступа</vt:lpstr>
      <vt:lpstr>Презентация PowerPoint</vt:lpstr>
    </vt:vector>
  </TitlesOfParts>
  <Company>Inscale GmbH</Company>
  <LinksUpToDate>false</LinksUpToDate>
  <SharedDoc>false</SharedDoc>
  <HyperlinkBase>www.presentationload.com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Package</dc:title>
  <dc:creator>PresentationLoad</dc:creator>
  <dc:description>Professional PowerPoint templates for download</dc:description>
  <cp:lastModifiedBy>carpson</cp:lastModifiedBy>
  <cp:revision>3329</cp:revision>
  <dcterms:created xsi:type="dcterms:W3CDTF">2010-05-21T10:35:54Z</dcterms:created>
  <dcterms:modified xsi:type="dcterms:W3CDTF">2024-01-30T15:52:18Z</dcterms:modified>
</cp:coreProperties>
</file>