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Economica"/>
      <p:regular r:id="rId12"/>
      <p:bold r:id="rId13"/>
      <p:italic r:id="rId14"/>
      <p:boldItalic r:id="rId15"/>
    </p:embeddedFont>
    <p:embeddedFont>
      <p:font typeface="Helvetica Neue"/>
      <p:regular r:id="rId16"/>
      <p:bold r:id="rId17"/>
      <p:italic r:id="rId18"/>
      <p:boldItalic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7.xml"/><Relationship Id="rId22" Type="http://schemas.openxmlformats.org/officeDocument/2006/relationships/font" Target="fonts/OpenSans-italic.fntdata"/><Relationship Id="rId10" Type="http://schemas.openxmlformats.org/officeDocument/2006/relationships/slide" Target="slides/slide6.xml"/><Relationship Id="rId21" Type="http://schemas.openxmlformats.org/officeDocument/2006/relationships/font" Target="fonts/OpenSans-bold.fntdata"/><Relationship Id="rId13" Type="http://schemas.openxmlformats.org/officeDocument/2006/relationships/font" Target="fonts/Economica-bold.fntdata"/><Relationship Id="rId12" Type="http://schemas.openxmlformats.org/officeDocument/2006/relationships/font" Target="fonts/Economica-regular.fntdata"/><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Economica-boldItalic.fntdata"/><Relationship Id="rId14" Type="http://schemas.openxmlformats.org/officeDocument/2006/relationships/font" Target="fonts/Economica-italic.fntdata"/><Relationship Id="rId17" Type="http://schemas.openxmlformats.org/officeDocument/2006/relationships/font" Target="fonts/HelveticaNeue-bold.fntdata"/><Relationship Id="rId16" Type="http://schemas.openxmlformats.org/officeDocument/2006/relationships/font" Target="fonts/HelveticaNeue-regular.fntdata"/><Relationship Id="rId5" Type="http://schemas.openxmlformats.org/officeDocument/2006/relationships/slide" Target="slides/slide1.xml"/><Relationship Id="rId19" Type="http://schemas.openxmlformats.org/officeDocument/2006/relationships/font" Target="fonts/HelveticaNeue-boldItalic.fntdata"/><Relationship Id="rId6" Type="http://schemas.openxmlformats.org/officeDocument/2006/relationships/slide" Target="slides/slide2.xml"/><Relationship Id="rId18" Type="http://schemas.openxmlformats.org/officeDocument/2006/relationships/font" Target="fonts/HelveticaNeue-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sz="1000">
              <a:solidFill>
                <a:schemeClr val="dk1"/>
              </a:solidFill>
              <a:highlight>
                <a:srgbClr val="FFFFFF"/>
              </a:highlight>
              <a:latin typeface="Helvetica Neue"/>
              <a:ea typeface="Helvetica Neue"/>
              <a:cs typeface="Helvetica Neue"/>
              <a:sym typeface="Helvetica Neue"/>
            </a:endParaRPr>
          </a:p>
          <a:p>
            <a:pPr indent="-292100" lvl="0" marL="457200" rtl="0">
              <a:spcBef>
                <a:spcPts val="0"/>
              </a:spcBef>
              <a:buClr>
                <a:schemeClr val="dk1"/>
              </a:buClr>
              <a:buSzPts val="1000"/>
              <a:buFont typeface="Helvetica Neue"/>
              <a:buChar char="●"/>
            </a:pPr>
            <a:r>
              <a:rPr lang="en" sz="1000">
                <a:solidFill>
                  <a:schemeClr val="dk1"/>
                </a:solidFill>
                <a:highlight>
                  <a:srgbClr val="FFFFFF"/>
                </a:highlight>
                <a:latin typeface="Helvetica Neue"/>
                <a:ea typeface="Helvetica Neue"/>
                <a:cs typeface="Helvetica Neue"/>
                <a:sym typeface="Helvetica Neue"/>
              </a:rPr>
              <a:t>Title slide</a:t>
            </a:r>
          </a:p>
          <a:p>
            <a:pPr indent="-292100" lvl="0" marL="457200" rtl="0">
              <a:spcBef>
                <a:spcPts val="0"/>
              </a:spcBef>
              <a:buClr>
                <a:schemeClr val="dk1"/>
              </a:buClr>
              <a:buSzPts val="1000"/>
              <a:buFont typeface="Helvetica Neue"/>
              <a:buChar char="●"/>
            </a:pPr>
            <a:r>
              <a:rPr lang="en" sz="1000">
                <a:solidFill>
                  <a:schemeClr val="dk1"/>
                </a:solidFill>
                <a:highlight>
                  <a:srgbClr val="FFFFFF"/>
                </a:highlight>
                <a:latin typeface="Helvetica Neue"/>
                <a:ea typeface="Helvetica Neue"/>
                <a:cs typeface="Helvetica Neue"/>
                <a:sym typeface="Helvetica Neue"/>
              </a:rPr>
              <a:t>Introduction of team members</a:t>
            </a:r>
          </a:p>
          <a:p>
            <a:pPr indent="-292100" lvl="0" marL="457200" rtl="0">
              <a:spcBef>
                <a:spcPts val="0"/>
              </a:spcBef>
              <a:buClr>
                <a:schemeClr val="dk1"/>
              </a:buClr>
              <a:buSzPts val="1000"/>
              <a:buFont typeface="Helvetica Neue"/>
              <a:buChar char="●"/>
            </a:pPr>
            <a:r>
              <a:rPr lang="en" sz="1000">
                <a:solidFill>
                  <a:schemeClr val="dk1"/>
                </a:solidFill>
                <a:highlight>
                  <a:srgbClr val="FFFFFF"/>
                </a:highlight>
                <a:latin typeface="Helvetica Neue"/>
                <a:ea typeface="Helvetica Neue"/>
                <a:cs typeface="Helvetica Neue"/>
                <a:sym typeface="Helvetica Neue"/>
              </a:rPr>
              <a:t>Description of the application including its novelty</a:t>
            </a:r>
          </a:p>
          <a:p>
            <a:pPr indent="-292100" lvl="0" marL="457200" rtl="0">
              <a:spcBef>
                <a:spcPts val="0"/>
              </a:spcBef>
              <a:buClr>
                <a:schemeClr val="dk1"/>
              </a:buClr>
              <a:buSzPts val="1000"/>
              <a:buFont typeface="Helvetica Neue"/>
              <a:buChar char="●"/>
            </a:pPr>
            <a:r>
              <a:rPr lang="en" sz="1000">
                <a:solidFill>
                  <a:schemeClr val="dk1"/>
                </a:solidFill>
                <a:highlight>
                  <a:srgbClr val="FFFFFF"/>
                </a:highlight>
                <a:latin typeface="Helvetica Neue"/>
                <a:ea typeface="Helvetica Neue"/>
                <a:cs typeface="Helvetica Neue"/>
                <a:sym typeface="Helvetica Neue"/>
              </a:rPr>
              <a:t>Targeted users (who would use your application)</a:t>
            </a:r>
          </a:p>
          <a:p>
            <a:pPr indent="-292100" lvl="0" marL="457200" rtl="0">
              <a:spcBef>
                <a:spcPts val="0"/>
              </a:spcBef>
              <a:buClr>
                <a:schemeClr val="dk1"/>
              </a:buClr>
              <a:buSzPts val="1000"/>
              <a:buFont typeface="Helvetica Neue"/>
              <a:buChar char="●"/>
            </a:pPr>
            <a:r>
              <a:rPr lang="en" sz="1000">
                <a:solidFill>
                  <a:schemeClr val="dk1"/>
                </a:solidFill>
                <a:highlight>
                  <a:srgbClr val="FFFFFF"/>
                </a:highlight>
                <a:latin typeface="Helvetica Neue"/>
                <a:ea typeface="Helvetica Neue"/>
                <a:cs typeface="Helvetica Neue"/>
                <a:sym typeface="Helvetica Neue"/>
              </a:rPr>
              <a:t>Highlight of specific aspects of your application that your team finds most interesting (e.g., UI, back-end algorithms)</a:t>
            </a:r>
          </a:p>
          <a:p>
            <a:pPr indent="-292100" lvl="0" marL="457200" rtl="0">
              <a:spcBef>
                <a:spcPts val="0"/>
              </a:spcBef>
              <a:buClr>
                <a:schemeClr val="dk1"/>
              </a:buClr>
              <a:buSzPts val="1000"/>
              <a:buFont typeface="Helvetica Neue"/>
              <a:buChar char="●"/>
            </a:pPr>
            <a:r>
              <a:rPr lang="en" sz="1000">
                <a:solidFill>
                  <a:schemeClr val="dk1"/>
                </a:solidFill>
                <a:highlight>
                  <a:srgbClr val="FFFFFF"/>
                </a:highlight>
                <a:latin typeface="Helvetica Neue"/>
                <a:ea typeface="Helvetica Neue"/>
                <a:cs typeface="Helvetica Neue"/>
                <a:sym typeface="Helvetica Neue"/>
              </a:rPr>
              <a:t>A list of what your team found easy and what your team found hard</a:t>
            </a:r>
          </a:p>
          <a:p>
            <a:pPr indent="-292100" lvl="0" marL="457200" rtl="0">
              <a:spcBef>
                <a:spcPts val="0"/>
              </a:spcBef>
              <a:buClr>
                <a:schemeClr val="dk1"/>
              </a:buClr>
              <a:buSzPts val="1000"/>
              <a:buFont typeface="Helvetica Neue"/>
              <a:buChar char="●"/>
            </a:pPr>
            <a:r>
              <a:rPr lang="en" sz="1000">
                <a:solidFill>
                  <a:schemeClr val="dk1"/>
                </a:solidFill>
                <a:highlight>
                  <a:srgbClr val="FFFFFF"/>
                </a:highlight>
                <a:latin typeface="Helvetica Neue"/>
                <a:ea typeface="Helvetica Neue"/>
                <a:cs typeface="Helvetica Neue"/>
                <a:sym typeface="Helvetica Neue"/>
              </a:rPr>
              <a:t>Future work - what would you do if you continued to work on this application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2744013"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1" name="Shape 11"/>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2" name="Shape 12"/>
          <p:cNvSpPr txBox="1"/>
          <p:nvPr>
            <p:ph type="ctrTitle"/>
          </p:nvPr>
        </p:nvSpPr>
        <p:spPr>
          <a:xfrm>
            <a:off x="3044700" y="1444255"/>
            <a:ext cx="3054600" cy="1537200"/>
          </a:xfrm>
          <a:prstGeom prst="rect">
            <a:avLst/>
          </a:prstGeom>
        </p:spPr>
        <p:txBody>
          <a:bodyPr anchorCtr="0" anchor="b" bIns="91425" lIns="91425" rIns="91425" wrap="square" tIns="91425"/>
          <a:lstStyle>
            <a:lvl1pPr lvl="0" algn="ctr">
              <a:spcBef>
                <a:spcPts val="0"/>
              </a:spcBef>
              <a:buSzPts val="4200"/>
              <a:buNone/>
              <a:defRPr/>
            </a:lvl1pPr>
            <a:lvl2pPr lvl="1" algn="ctr">
              <a:spcBef>
                <a:spcPts val="0"/>
              </a:spcBef>
              <a:buSzPts val="4200"/>
              <a:buNone/>
              <a:defRPr/>
            </a:lvl2pPr>
            <a:lvl3pPr lvl="2" algn="ctr">
              <a:spcBef>
                <a:spcPts val="0"/>
              </a:spcBef>
              <a:buSzPts val="4200"/>
              <a:buNone/>
              <a:defRPr/>
            </a:lvl3pPr>
            <a:lvl4pPr lvl="3" algn="ctr">
              <a:spcBef>
                <a:spcPts val="0"/>
              </a:spcBef>
              <a:buSzPts val="4200"/>
              <a:buNone/>
              <a:defRPr/>
            </a:lvl4pPr>
            <a:lvl5pPr lvl="4" algn="ctr">
              <a:spcBef>
                <a:spcPts val="0"/>
              </a:spcBef>
              <a:buSzPts val="4200"/>
              <a:buNone/>
              <a:defRPr/>
            </a:lvl5pPr>
            <a:lvl6pPr lvl="5" algn="ctr">
              <a:spcBef>
                <a:spcPts val="0"/>
              </a:spcBef>
              <a:buSzPts val="4200"/>
              <a:buNone/>
              <a:defRPr/>
            </a:lvl6pPr>
            <a:lvl7pPr lvl="6" algn="ctr">
              <a:spcBef>
                <a:spcPts val="0"/>
              </a:spcBef>
              <a:buSzPts val="4200"/>
              <a:buNone/>
              <a:defRPr/>
            </a:lvl7pPr>
            <a:lvl8pPr lvl="7" algn="ctr">
              <a:spcBef>
                <a:spcPts val="0"/>
              </a:spcBef>
              <a:buSzPts val="4200"/>
              <a:buNone/>
              <a:defRPr/>
            </a:lvl8pPr>
            <a:lvl9pPr lvl="8" algn="ctr">
              <a:spcBef>
                <a:spcPts val="0"/>
              </a:spcBef>
              <a:buSzPts val="4200"/>
              <a:buNone/>
              <a:defRPr/>
            </a:lvl9pPr>
          </a:lstStyle>
          <a:p/>
        </p:txBody>
      </p:sp>
      <p:sp>
        <p:nvSpPr>
          <p:cNvPr id="13" name="Shape 13"/>
          <p:cNvSpPr txBox="1"/>
          <p:nvPr>
            <p:ph idx="1" type="subTitle"/>
          </p:nvPr>
        </p:nvSpPr>
        <p:spPr>
          <a:xfrm>
            <a:off x="3044700" y="3116580"/>
            <a:ext cx="3054600" cy="701400"/>
          </a:xfrm>
          <a:prstGeom prst="rect">
            <a:avLst/>
          </a:prstGeom>
        </p:spPr>
        <p:txBody>
          <a:bodyPr anchorCtr="0" anchor="t" bIns="91425" lIns="91425"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53" name="Shape 53"/>
          <p:cNvSpPr txBox="1"/>
          <p:nvPr>
            <p:ph type="title"/>
          </p:nvPr>
        </p:nvSpPr>
        <p:spPr>
          <a:xfrm>
            <a:off x="311700" y="957125"/>
            <a:ext cx="8520600" cy="2128800"/>
          </a:xfrm>
          <a:prstGeom prst="rect">
            <a:avLst/>
          </a:prstGeom>
        </p:spPr>
        <p:txBody>
          <a:bodyPr anchorCtr="0" anchor="ctr" bIns="91425" lIns="91425" rIns="91425" wrap="square" tIns="91425"/>
          <a:lstStyle>
            <a:lvl1pPr lvl="0" algn="ctr">
              <a:spcBef>
                <a:spcPts val="0"/>
              </a:spcBef>
              <a:buClr>
                <a:schemeClr val="lt2"/>
              </a:buClr>
              <a:buSzPts val="16000"/>
              <a:buNone/>
              <a:defRPr sz="16000">
                <a:solidFill>
                  <a:schemeClr val="lt2"/>
                </a:solidFill>
              </a:defRPr>
            </a:lvl1pPr>
            <a:lvl2pPr lvl="1" algn="ctr">
              <a:spcBef>
                <a:spcPts val="0"/>
              </a:spcBef>
              <a:buClr>
                <a:schemeClr val="lt2"/>
              </a:buClr>
              <a:buSzPts val="16000"/>
              <a:buNone/>
              <a:defRPr sz="16000">
                <a:solidFill>
                  <a:schemeClr val="lt2"/>
                </a:solidFill>
              </a:defRPr>
            </a:lvl2pPr>
            <a:lvl3pPr lvl="2" algn="ctr">
              <a:spcBef>
                <a:spcPts val="0"/>
              </a:spcBef>
              <a:buClr>
                <a:schemeClr val="lt2"/>
              </a:buClr>
              <a:buSzPts val="16000"/>
              <a:buNone/>
              <a:defRPr sz="16000">
                <a:solidFill>
                  <a:schemeClr val="lt2"/>
                </a:solidFill>
              </a:defRPr>
            </a:lvl3pPr>
            <a:lvl4pPr lvl="3" algn="ctr">
              <a:spcBef>
                <a:spcPts val="0"/>
              </a:spcBef>
              <a:buClr>
                <a:schemeClr val="lt2"/>
              </a:buClr>
              <a:buSzPts val="16000"/>
              <a:buNone/>
              <a:defRPr sz="16000">
                <a:solidFill>
                  <a:schemeClr val="lt2"/>
                </a:solidFill>
              </a:defRPr>
            </a:lvl4pPr>
            <a:lvl5pPr lvl="4" algn="ctr">
              <a:spcBef>
                <a:spcPts val="0"/>
              </a:spcBef>
              <a:buClr>
                <a:schemeClr val="lt2"/>
              </a:buClr>
              <a:buSzPts val="16000"/>
              <a:buNone/>
              <a:defRPr sz="16000">
                <a:solidFill>
                  <a:schemeClr val="lt2"/>
                </a:solidFill>
              </a:defRPr>
            </a:lvl5pPr>
            <a:lvl6pPr lvl="5" algn="ctr">
              <a:spcBef>
                <a:spcPts val="0"/>
              </a:spcBef>
              <a:buClr>
                <a:schemeClr val="lt2"/>
              </a:buClr>
              <a:buSzPts val="16000"/>
              <a:buNone/>
              <a:defRPr sz="16000">
                <a:solidFill>
                  <a:schemeClr val="lt2"/>
                </a:solidFill>
              </a:defRPr>
            </a:lvl6pPr>
            <a:lvl7pPr lvl="6" algn="ctr">
              <a:spcBef>
                <a:spcPts val="0"/>
              </a:spcBef>
              <a:buClr>
                <a:schemeClr val="lt2"/>
              </a:buClr>
              <a:buSzPts val="16000"/>
              <a:buNone/>
              <a:defRPr sz="16000">
                <a:solidFill>
                  <a:schemeClr val="lt2"/>
                </a:solidFill>
              </a:defRPr>
            </a:lvl7pPr>
            <a:lvl8pPr lvl="7" algn="ctr">
              <a:spcBef>
                <a:spcPts val="0"/>
              </a:spcBef>
              <a:buClr>
                <a:schemeClr val="lt2"/>
              </a:buClr>
              <a:buSzPts val="16000"/>
              <a:buNone/>
              <a:defRPr sz="16000">
                <a:solidFill>
                  <a:schemeClr val="lt2"/>
                </a:solidFill>
              </a:defRPr>
            </a:lvl8pPr>
            <a:lvl9pPr lvl="8" algn="ctr">
              <a:spcBef>
                <a:spcPts val="0"/>
              </a:spcBef>
              <a:buClr>
                <a:schemeClr val="lt2"/>
              </a:buClr>
              <a:buSzPts val="16000"/>
              <a:buNone/>
              <a:defRPr sz="16000">
                <a:solidFill>
                  <a:schemeClr val="lt2"/>
                </a:solidFill>
              </a:defRPr>
            </a:lvl9pPr>
          </a:lstStyle>
          <a:p/>
        </p:txBody>
      </p:sp>
      <p:sp>
        <p:nvSpPr>
          <p:cNvPr id="54" name="Shape 54"/>
          <p:cNvSpPr txBox="1"/>
          <p:nvPr>
            <p:ph idx="1" type="body"/>
          </p:nvPr>
        </p:nvSpPr>
        <p:spPr>
          <a:xfrm>
            <a:off x="311700" y="3162000"/>
            <a:ext cx="8520600" cy="10716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5" name="Shape 15"/>
        <p:cNvGrpSpPr/>
        <p:nvPr/>
      </p:nvGrpSpPr>
      <p:grpSpPr>
        <a:xfrm>
          <a:off x="0" y="0"/>
          <a:ext cx="0" cy="0"/>
          <a:chOff x="0" y="0"/>
          <a:chExt cx="0" cy="0"/>
        </a:xfrm>
      </p:grpSpPr>
      <p:sp>
        <p:nvSpPr>
          <p:cNvPr id="16" name="Shape 16"/>
          <p:cNvSpPr/>
          <p:nvPr/>
        </p:nvSpPr>
        <p:spPr>
          <a:xfrm flipH="1">
            <a:off x="7595938"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7" name="Shape 17"/>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8" name="Shape 18"/>
          <p:cNvSpPr txBox="1"/>
          <p:nvPr>
            <p:ph type="title"/>
          </p:nvPr>
        </p:nvSpPr>
        <p:spPr>
          <a:xfrm>
            <a:off x="773700" y="1806450"/>
            <a:ext cx="7596600" cy="1530600"/>
          </a:xfrm>
          <a:prstGeom prst="rect">
            <a:avLst/>
          </a:prstGeom>
        </p:spPr>
        <p:txBody>
          <a:bodyPr anchorCtr="0" anchor="ctr" bIns="91425" lIns="91425" rIns="91425" wrap="square" tIns="91425"/>
          <a:lstStyle>
            <a:lvl1pPr lvl="0" algn="ctr">
              <a:spcBef>
                <a:spcPts val="0"/>
              </a:spcBef>
              <a:buSzPts val="4200"/>
              <a:buNone/>
              <a:defRPr/>
            </a:lvl1pPr>
            <a:lvl2pPr lvl="1" algn="ctr">
              <a:spcBef>
                <a:spcPts val="0"/>
              </a:spcBef>
              <a:buSzPts val="4200"/>
              <a:buNone/>
              <a:defRPr/>
            </a:lvl2pPr>
            <a:lvl3pPr lvl="2" algn="ctr">
              <a:spcBef>
                <a:spcPts val="0"/>
              </a:spcBef>
              <a:buSzPts val="4200"/>
              <a:buNone/>
              <a:defRPr/>
            </a:lvl3pPr>
            <a:lvl4pPr lvl="3" algn="ctr">
              <a:spcBef>
                <a:spcPts val="0"/>
              </a:spcBef>
              <a:buSzPts val="4200"/>
              <a:buNone/>
              <a:defRPr/>
            </a:lvl4pPr>
            <a:lvl5pPr lvl="4" algn="ctr">
              <a:spcBef>
                <a:spcPts val="0"/>
              </a:spcBef>
              <a:buSzPts val="4200"/>
              <a:buNone/>
              <a:defRPr/>
            </a:lvl5pPr>
            <a:lvl6pPr lvl="5" algn="ctr">
              <a:spcBef>
                <a:spcPts val="0"/>
              </a:spcBef>
              <a:buSzPts val="4200"/>
              <a:buNone/>
              <a:defRPr/>
            </a:lvl6pPr>
            <a:lvl7pPr lvl="6" algn="ctr">
              <a:spcBef>
                <a:spcPts val="0"/>
              </a:spcBef>
              <a:buSzPts val="4200"/>
              <a:buNone/>
              <a:defRPr/>
            </a:lvl7pPr>
            <a:lvl8pPr lvl="7" algn="ctr">
              <a:spcBef>
                <a:spcPts val="0"/>
              </a:spcBef>
              <a:buSzPts val="4200"/>
              <a:buNone/>
              <a:defRPr/>
            </a:lvl8pPr>
            <a:lvl9pPr lvl="8" algn="ctr">
              <a:spcBef>
                <a:spcPts val="0"/>
              </a:spcBef>
              <a:buSzPts val="4200"/>
              <a:buNone/>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22" name="Shape 22"/>
          <p:cNvSpPr txBox="1"/>
          <p:nvPr>
            <p:ph type="title"/>
          </p:nvPr>
        </p:nvSpPr>
        <p:spPr>
          <a:xfrm>
            <a:off x="311700" y="315925"/>
            <a:ext cx="8520600" cy="831300"/>
          </a:xfrm>
          <a:prstGeom prst="rect">
            <a:avLst/>
          </a:prstGeom>
        </p:spPr>
        <p:txBody>
          <a:bodyPr anchorCtr="0" anchor="b" bIns="91425" lIns="91425" rIns="91425" wrap="square" tIns="91425"/>
          <a:lstStyle>
            <a:lvl1pPr lvl="0">
              <a:spcBef>
                <a:spcPts val="0"/>
              </a:spcBef>
              <a:buSzPts val="4200"/>
              <a:buNone/>
              <a:defRPr/>
            </a:lvl1pPr>
            <a:lvl2pPr lvl="1">
              <a:spcBef>
                <a:spcPts val="0"/>
              </a:spcBef>
              <a:buSzPts val="4200"/>
              <a:buNone/>
              <a:defRPr/>
            </a:lvl2pPr>
            <a:lvl3pPr lvl="2">
              <a:spcBef>
                <a:spcPts val="0"/>
              </a:spcBef>
              <a:buSzPts val="4200"/>
              <a:buNone/>
              <a:defRPr/>
            </a:lvl3pPr>
            <a:lvl4pPr lvl="3">
              <a:spcBef>
                <a:spcPts val="0"/>
              </a:spcBef>
              <a:buSzPts val="4200"/>
              <a:buNone/>
              <a:defRPr/>
            </a:lvl4pPr>
            <a:lvl5pPr lvl="4">
              <a:spcBef>
                <a:spcPts val="0"/>
              </a:spcBef>
              <a:buSzPts val="4200"/>
              <a:buNone/>
              <a:defRPr/>
            </a:lvl5pPr>
            <a:lvl6pPr lvl="5">
              <a:spcBef>
                <a:spcPts val="0"/>
              </a:spcBef>
              <a:buSzPts val="4200"/>
              <a:buNone/>
              <a:defRPr/>
            </a:lvl6pPr>
            <a:lvl7pPr lvl="6">
              <a:spcBef>
                <a:spcPts val="0"/>
              </a:spcBef>
              <a:buSzPts val="4200"/>
              <a:buNone/>
              <a:defRPr/>
            </a:lvl7pPr>
            <a:lvl8pPr lvl="7">
              <a:spcBef>
                <a:spcPts val="0"/>
              </a:spcBef>
              <a:buSzPts val="4200"/>
              <a:buNone/>
              <a:defRPr/>
            </a:lvl8pPr>
            <a:lvl9pPr lvl="8">
              <a:spcBef>
                <a:spcPts val="0"/>
              </a:spcBef>
              <a:buSzPts val="4200"/>
              <a:buNone/>
              <a:defRPr/>
            </a:lvl9pPr>
          </a:lstStyle>
          <a:p/>
        </p:txBody>
      </p:sp>
      <p:sp>
        <p:nvSpPr>
          <p:cNvPr id="23" name="Shape 23"/>
          <p:cNvSpPr txBox="1"/>
          <p:nvPr>
            <p:ph idx="1" type="body"/>
          </p:nvPr>
        </p:nvSpPr>
        <p:spPr>
          <a:xfrm>
            <a:off x="311700" y="1225225"/>
            <a:ext cx="8520600" cy="33540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600" cy="831300"/>
          </a:xfrm>
          <a:prstGeom prst="rect">
            <a:avLst/>
          </a:prstGeom>
        </p:spPr>
        <p:txBody>
          <a:bodyPr anchorCtr="0" anchor="b" bIns="91425" lIns="91425" rIns="91425" wrap="square" tIns="91425"/>
          <a:lstStyle>
            <a:lvl1pPr lvl="0">
              <a:spcBef>
                <a:spcPts val="0"/>
              </a:spcBef>
              <a:buSzPts val="4200"/>
              <a:buNone/>
              <a:defRPr/>
            </a:lvl1pPr>
            <a:lvl2pPr lvl="1">
              <a:spcBef>
                <a:spcPts val="0"/>
              </a:spcBef>
              <a:buSzPts val="4200"/>
              <a:buNone/>
              <a:defRPr/>
            </a:lvl2pPr>
            <a:lvl3pPr lvl="2">
              <a:spcBef>
                <a:spcPts val="0"/>
              </a:spcBef>
              <a:buSzPts val="4200"/>
              <a:buNone/>
              <a:defRPr/>
            </a:lvl3pPr>
            <a:lvl4pPr lvl="3">
              <a:spcBef>
                <a:spcPts val="0"/>
              </a:spcBef>
              <a:buSzPts val="4200"/>
              <a:buNone/>
              <a:defRPr/>
            </a:lvl4pPr>
            <a:lvl5pPr lvl="4">
              <a:spcBef>
                <a:spcPts val="0"/>
              </a:spcBef>
              <a:buSzPts val="4200"/>
              <a:buNone/>
              <a:defRPr/>
            </a:lvl5pPr>
            <a:lvl6pPr lvl="5">
              <a:spcBef>
                <a:spcPts val="0"/>
              </a:spcBef>
              <a:buSzPts val="4200"/>
              <a:buNone/>
              <a:defRPr/>
            </a:lvl6pPr>
            <a:lvl7pPr lvl="6">
              <a:spcBef>
                <a:spcPts val="0"/>
              </a:spcBef>
              <a:buSzPts val="4200"/>
              <a:buNone/>
              <a:defRPr/>
            </a:lvl7pPr>
            <a:lvl8pPr lvl="7">
              <a:spcBef>
                <a:spcPts val="0"/>
              </a:spcBef>
              <a:buSzPts val="4200"/>
              <a:buNone/>
              <a:defRPr/>
            </a:lvl8pPr>
            <a:lvl9pPr lvl="8">
              <a:spcBef>
                <a:spcPts val="0"/>
              </a:spcBef>
              <a:buSzPts val="4200"/>
              <a:buNone/>
              <a:defRPr/>
            </a:lvl9pPr>
          </a:lstStyle>
          <a:p/>
        </p:txBody>
      </p:sp>
      <p:sp>
        <p:nvSpPr>
          <p:cNvPr id="27" name="Shape 27"/>
          <p:cNvSpPr txBox="1"/>
          <p:nvPr>
            <p:ph idx="1" type="body"/>
          </p:nvPr>
        </p:nvSpPr>
        <p:spPr>
          <a:xfrm>
            <a:off x="311700" y="1225225"/>
            <a:ext cx="3999900" cy="33540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8" name="Shape 28"/>
          <p:cNvSpPr txBox="1"/>
          <p:nvPr>
            <p:ph idx="2" type="body"/>
          </p:nvPr>
        </p:nvSpPr>
        <p:spPr>
          <a:xfrm>
            <a:off x="4832400" y="1225225"/>
            <a:ext cx="3999900" cy="33540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600" cy="831300"/>
          </a:xfrm>
          <a:prstGeom prst="rect">
            <a:avLst/>
          </a:prstGeom>
        </p:spPr>
        <p:txBody>
          <a:bodyPr anchorCtr="0" anchor="b" bIns="91425" lIns="91425" rIns="91425" wrap="square" tIns="91425"/>
          <a:lstStyle>
            <a:lvl1pPr lvl="0">
              <a:spcBef>
                <a:spcPts val="0"/>
              </a:spcBef>
              <a:buSzPts val="4200"/>
              <a:buNone/>
              <a:defRPr/>
            </a:lvl1pPr>
            <a:lvl2pPr lvl="1">
              <a:spcBef>
                <a:spcPts val="0"/>
              </a:spcBef>
              <a:buSzPts val="4200"/>
              <a:buNone/>
              <a:defRPr/>
            </a:lvl2pPr>
            <a:lvl3pPr lvl="2">
              <a:spcBef>
                <a:spcPts val="0"/>
              </a:spcBef>
              <a:buSzPts val="4200"/>
              <a:buNone/>
              <a:defRPr/>
            </a:lvl3pPr>
            <a:lvl4pPr lvl="3">
              <a:spcBef>
                <a:spcPts val="0"/>
              </a:spcBef>
              <a:buSzPts val="4200"/>
              <a:buNone/>
              <a:defRPr/>
            </a:lvl4pPr>
            <a:lvl5pPr lvl="4">
              <a:spcBef>
                <a:spcPts val="0"/>
              </a:spcBef>
              <a:buSzPts val="4200"/>
              <a:buNone/>
              <a:defRPr/>
            </a:lvl5pPr>
            <a:lvl6pPr lvl="5">
              <a:spcBef>
                <a:spcPts val="0"/>
              </a:spcBef>
              <a:buSzPts val="4200"/>
              <a:buNone/>
              <a:defRPr/>
            </a:lvl6pPr>
            <a:lvl7pPr lvl="6">
              <a:spcBef>
                <a:spcPts val="0"/>
              </a:spcBef>
              <a:buSzPts val="4200"/>
              <a:buNone/>
              <a:defRPr/>
            </a:lvl7pPr>
            <a:lvl8pPr lvl="7">
              <a:spcBef>
                <a:spcPts val="0"/>
              </a:spcBef>
              <a:buSzPts val="4200"/>
              <a:buNone/>
              <a:defRPr/>
            </a:lvl8pPr>
            <a:lvl9pPr lvl="8">
              <a:spcBef>
                <a:spcPts val="0"/>
              </a:spcBef>
              <a:buSzPts val="4200"/>
              <a:buNone/>
              <a:defRPr/>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3000"/>
              <a:buNone/>
              <a:defRPr sz="3000"/>
            </a:lvl1pPr>
            <a:lvl2pPr lvl="1">
              <a:spcBef>
                <a:spcPts val="0"/>
              </a:spcBef>
              <a:buSzPts val="3000"/>
              <a:buNone/>
              <a:defRPr sz="3000"/>
            </a:lvl2pPr>
            <a:lvl3pPr lvl="2">
              <a:spcBef>
                <a:spcPts val="0"/>
              </a:spcBef>
              <a:buSzPts val="3000"/>
              <a:buNone/>
              <a:defRPr sz="3000"/>
            </a:lvl3pPr>
            <a:lvl4pPr lvl="3">
              <a:spcBef>
                <a:spcPts val="0"/>
              </a:spcBef>
              <a:buSzPts val="3000"/>
              <a:buNone/>
              <a:defRPr sz="3000"/>
            </a:lvl4pPr>
            <a:lvl5pPr lvl="4">
              <a:spcBef>
                <a:spcPts val="0"/>
              </a:spcBef>
              <a:buSzPts val="3000"/>
              <a:buNone/>
              <a:defRPr sz="3000"/>
            </a:lvl5pPr>
            <a:lvl6pPr lvl="5">
              <a:spcBef>
                <a:spcPts val="0"/>
              </a:spcBef>
              <a:buSzPts val="3000"/>
              <a:buNone/>
              <a:defRPr sz="3000"/>
            </a:lvl6pPr>
            <a:lvl7pPr lvl="6">
              <a:spcBef>
                <a:spcPts val="0"/>
              </a:spcBef>
              <a:buSzPts val="3000"/>
              <a:buNone/>
              <a:defRPr sz="3000"/>
            </a:lvl7pPr>
            <a:lvl8pPr lvl="7">
              <a:spcBef>
                <a:spcPts val="0"/>
              </a:spcBef>
              <a:buSzPts val="3000"/>
              <a:buNone/>
              <a:defRPr sz="3000"/>
            </a:lvl8pPr>
            <a:lvl9pPr lvl="8">
              <a:spcBef>
                <a:spcPts val="0"/>
              </a:spcBef>
              <a:buSzPts val="3000"/>
              <a:buNone/>
              <a:defRPr sz="3000"/>
            </a:lvl9pPr>
          </a:lstStyle>
          <a:p/>
        </p:txBody>
      </p:sp>
      <p:sp>
        <p:nvSpPr>
          <p:cNvPr id="35" name="Shape 35"/>
          <p:cNvSpPr txBox="1"/>
          <p:nvPr>
            <p:ph idx="1" type="body"/>
          </p:nvPr>
        </p:nvSpPr>
        <p:spPr>
          <a:xfrm>
            <a:off x="311700" y="1399400"/>
            <a:ext cx="2808000" cy="27849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6" name="Shape 3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9" name="Shape 39"/>
          <p:cNvSpPr txBox="1"/>
          <p:nvPr>
            <p:ph type="title"/>
          </p:nvPr>
        </p:nvSpPr>
        <p:spPr>
          <a:xfrm>
            <a:off x="490250" y="450150"/>
            <a:ext cx="5878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4" name="Shape 44"/>
          <p:cNvSpPr txBox="1"/>
          <p:nvPr>
            <p:ph type="title"/>
          </p:nvPr>
        </p:nvSpPr>
        <p:spPr>
          <a:xfrm>
            <a:off x="265500" y="929275"/>
            <a:ext cx="4045200" cy="1786200"/>
          </a:xfrm>
          <a:prstGeom prst="rect">
            <a:avLst/>
          </a:prstGeom>
        </p:spPr>
        <p:txBody>
          <a:bodyPr anchorCtr="0" anchor="b" bIns="91425" lIns="91425" rIns="91425" wrap="square" tIns="91425"/>
          <a:lstStyle>
            <a:lvl1pPr lvl="0" algn="ctr">
              <a:spcBef>
                <a:spcPts val="0"/>
              </a:spcBef>
              <a:buClr>
                <a:schemeClr val="lt2"/>
              </a:buClr>
              <a:buSzPts val="4200"/>
              <a:buNone/>
              <a:defRPr>
                <a:solidFill>
                  <a:schemeClr val="lt2"/>
                </a:solidFill>
              </a:defRPr>
            </a:lvl1pPr>
            <a:lvl2pPr lvl="1" algn="ctr">
              <a:spcBef>
                <a:spcPts val="0"/>
              </a:spcBef>
              <a:buClr>
                <a:schemeClr val="lt2"/>
              </a:buClr>
              <a:buSzPts val="4200"/>
              <a:buNone/>
              <a:defRPr>
                <a:solidFill>
                  <a:schemeClr val="lt2"/>
                </a:solidFill>
              </a:defRPr>
            </a:lvl2pPr>
            <a:lvl3pPr lvl="2" algn="ctr">
              <a:spcBef>
                <a:spcPts val="0"/>
              </a:spcBef>
              <a:buClr>
                <a:schemeClr val="lt2"/>
              </a:buClr>
              <a:buSzPts val="4200"/>
              <a:buNone/>
              <a:defRPr>
                <a:solidFill>
                  <a:schemeClr val="lt2"/>
                </a:solidFill>
              </a:defRPr>
            </a:lvl3pPr>
            <a:lvl4pPr lvl="3" algn="ctr">
              <a:spcBef>
                <a:spcPts val="0"/>
              </a:spcBef>
              <a:buClr>
                <a:schemeClr val="lt2"/>
              </a:buClr>
              <a:buSzPts val="4200"/>
              <a:buNone/>
              <a:defRPr>
                <a:solidFill>
                  <a:schemeClr val="lt2"/>
                </a:solidFill>
              </a:defRPr>
            </a:lvl4pPr>
            <a:lvl5pPr lvl="4" algn="ctr">
              <a:spcBef>
                <a:spcPts val="0"/>
              </a:spcBef>
              <a:buClr>
                <a:schemeClr val="lt2"/>
              </a:buClr>
              <a:buSzPts val="4200"/>
              <a:buNone/>
              <a:defRPr>
                <a:solidFill>
                  <a:schemeClr val="lt2"/>
                </a:solidFill>
              </a:defRPr>
            </a:lvl5pPr>
            <a:lvl6pPr lvl="5" algn="ctr">
              <a:spcBef>
                <a:spcPts val="0"/>
              </a:spcBef>
              <a:buClr>
                <a:schemeClr val="lt2"/>
              </a:buClr>
              <a:buSzPts val="4200"/>
              <a:buNone/>
              <a:defRPr>
                <a:solidFill>
                  <a:schemeClr val="lt2"/>
                </a:solidFill>
              </a:defRPr>
            </a:lvl6pPr>
            <a:lvl7pPr lvl="6" algn="ctr">
              <a:spcBef>
                <a:spcPts val="0"/>
              </a:spcBef>
              <a:buClr>
                <a:schemeClr val="lt2"/>
              </a:buClr>
              <a:buSzPts val="4200"/>
              <a:buNone/>
              <a:defRPr>
                <a:solidFill>
                  <a:schemeClr val="lt2"/>
                </a:solidFill>
              </a:defRPr>
            </a:lvl7pPr>
            <a:lvl8pPr lvl="7" algn="ctr">
              <a:spcBef>
                <a:spcPts val="0"/>
              </a:spcBef>
              <a:buClr>
                <a:schemeClr val="lt2"/>
              </a:buClr>
              <a:buSzPts val="4200"/>
              <a:buNone/>
              <a:defRPr>
                <a:solidFill>
                  <a:schemeClr val="lt2"/>
                </a:solidFill>
              </a:defRPr>
            </a:lvl8pPr>
            <a:lvl9pPr lvl="8" algn="ctr">
              <a:spcBef>
                <a:spcPts val="0"/>
              </a:spcBef>
              <a:buClr>
                <a:schemeClr val="lt2"/>
              </a:buClr>
              <a:buSzPts val="4200"/>
              <a:buNone/>
              <a:defRPr>
                <a:solidFill>
                  <a:schemeClr val="lt2"/>
                </a:solidFill>
              </a:defRPr>
            </a:lvl9pPr>
          </a:lstStyle>
          <a:p/>
        </p:txBody>
      </p:sp>
      <p:sp>
        <p:nvSpPr>
          <p:cNvPr id="45" name="Shape 45"/>
          <p:cNvSpPr txBox="1"/>
          <p:nvPr>
            <p:ph idx="1" type="subTitle"/>
          </p:nvPr>
        </p:nvSpPr>
        <p:spPr>
          <a:xfrm>
            <a:off x="265500" y="2769001"/>
            <a:ext cx="4045200" cy="1574100"/>
          </a:xfrm>
          <a:prstGeom prst="rect">
            <a:avLst/>
          </a:prstGeom>
        </p:spPr>
        <p:txBody>
          <a:bodyPr anchorCtr="0" anchor="t" bIns="91425" lIns="91425"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800"/>
          </a:xfrm>
          <a:prstGeom prst="rect">
            <a:avLst/>
          </a:prstGeom>
        </p:spPr>
        <p:txBody>
          <a:bodyPr anchorCtr="0" anchor="ctr" bIns="91425" lIns="91425" rIns="91425" wrap="square" tIns="91425"/>
          <a:lstStyle>
            <a:lvl1pPr lv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Shape 5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600" cy="831300"/>
          </a:xfrm>
          <a:prstGeom prst="rect">
            <a:avLst/>
          </a:prstGeom>
          <a:noFill/>
          <a:ln>
            <a:noFill/>
          </a:ln>
        </p:spPr>
        <p:txBody>
          <a:bodyPr anchorCtr="0" anchor="b" bIns="91425" lIns="91425" rIns="91425" wrap="square" tIns="91425"/>
          <a:lstStyle>
            <a:lvl1pPr lvl="0">
              <a:spcBef>
                <a:spcPts val="0"/>
              </a:spcBef>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600" cy="33540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1"/>
              </a:buClr>
              <a:buSzPts val="1800"/>
              <a:buFont typeface="Open Sans"/>
              <a:buChar char="●"/>
              <a:defRPr sz="1800">
                <a:solidFill>
                  <a:schemeClr val="dk1"/>
                </a:solidFill>
                <a:latin typeface="Open Sans"/>
                <a:ea typeface="Open Sans"/>
                <a:cs typeface="Open Sans"/>
                <a:sym typeface="Open Sans"/>
              </a:defRPr>
            </a:lvl1pPr>
            <a:lvl2pPr lvl="1">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2pPr>
            <a:lvl3pPr lvl="2">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3pPr>
            <a:lvl4pPr lvl="3">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4pPr>
            <a:lvl5pPr lvl="4">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5pPr>
            <a:lvl6pPr lvl="5">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6pPr>
            <a:lvl7pPr lvl="6">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7pPr>
            <a:lvl8pPr lvl="7">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8pPr>
            <a:lvl9pPr lvl="8">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1"/>
                </a:solidFill>
                <a:latin typeface="Economica"/>
                <a:ea typeface="Economica"/>
                <a:cs typeface="Economica"/>
                <a:sym typeface="Economic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61" name="Shape 61"/>
        <p:cNvGrpSpPr/>
        <p:nvPr/>
      </p:nvGrpSpPr>
      <p:grpSpPr>
        <a:xfrm>
          <a:off x="0" y="0"/>
          <a:ext cx="0" cy="0"/>
          <a:chOff x="0" y="0"/>
          <a:chExt cx="0" cy="0"/>
        </a:xfrm>
      </p:grpSpPr>
      <p:sp>
        <p:nvSpPr>
          <p:cNvPr id="62" name="Shape 62"/>
          <p:cNvSpPr txBox="1"/>
          <p:nvPr>
            <p:ph type="ctrTitle"/>
          </p:nvPr>
        </p:nvSpPr>
        <p:spPr>
          <a:xfrm>
            <a:off x="3044700" y="1444255"/>
            <a:ext cx="3054600" cy="1537200"/>
          </a:xfrm>
          <a:prstGeom prst="rect">
            <a:avLst/>
          </a:prstGeom>
        </p:spPr>
        <p:txBody>
          <a:bodyPr anchorCtr="0" anchor="b" bIns="91425" lIns="91425" rIns="91425" wrap="square" tIns="91425">
            <a:noAutofit/>
          </a:bodyPr>
          <a:lstStyle/>
          <a:p>
            <a:pPr indent="0" lvl="0" marL="0">
              <a:spcBef>
                <a:spcPts val="0"/>
              </a:spcBef>
              <a:buNone/>
            </a:pPr>
            <a:r>
              <a:rPr lang="en"/>
              <a:t>Nugget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a:spcBef>
                <a:spcPts val="0"/>
              </a:spcBef>
              <a:buNone/>
            </a:pPr>
            <a:r>
              <a:rPr lang="en"/>
              <a:t>Team Members</a:t>
            </a:r>
          </a:p>
        </p:txBody>
      </p:sp>
      <p:sp>
        <p:nvSpPr>
          <p:cNvPr id="68" name="Shape 68"/>
          <p:cNvSpPr txBox="1"/>
          <p:nvPr>
            <p:ph idx="1" type="body"/>
          </p:nvPr>
        </p:nvSpPr>
        <p:spPr>
          <a:xfrm>
            <a:off x="311700" y="1225225"/>
            <a:ext cx="8520600" cy="3766800"/>
          </a:xfrm>
          <a:prstGeom prst="rect">
            <a:avLst/>
          </a:prstGeom>
        </p:spPr>
        <p:txBody>
          <a:bodyPr anchorCtr="0" anchor="t" bIns="91425" lIns="91425" rIns="91425" wrap="square" tIns="91425">
            <a:noAutofit/>
          </a:bodyPr>
          <a:lstStyle/>
          <a:p>
            <a:pPr indent="0" lvl="0" marL="0" rtl="0">
              <a:lnSpc>
                <a:spcPct val="100000"/>
              </a:lnSpc>
              <a:spcBef>
                <a:spcPts val="0"/>
              </a:spcBef>
              <a:spcAft>
                <a:spcPts val="0"/>
              </a:spcAft>
              <a:buNone/>
            </a:pPr>
            <a:r>
              <a:rPr lang="en" sz="2000">
                <a:highlight>
                  <a:srgbClr val="FFFFFF"/>
                </a:highlight>
                <a:latin typeface="Times New Roman"/>
                <a:ea typeface="Times New Roman"/>
                <a:cs typeface="Times New Roman"/>
                <a:sym typeface="Times New Roman"/>
              </a:rPr>
              <a:t>Arwa Farrag- </a:t>
            </a:r>
          </a:p>
          <a:p>
            <a:pPr indent="0" lvl="0" marL="0" rtl="0">
              <a:lnSpc>
                <a:spcPct val="100000"/>
              </a:lnSpc>
              <a:spcBef>
                <a:spcPts val="0"/>
              </a:spcBef>
              <a:spcAft>
                <a:spcPts val="0"/>
              </a:spcAft>
              <a:buNone/>
            </a:pPr>
            <a:r>
              <a:rPr lang="en" sz="2000">
                <a:highlight>
                  <a:srgbClr val="FFFFFF"/>
                </a:highlight>
                <a:latin typeface="Times New Roman"/>
                <a:ea typeface="Times New Roman"/>
                <a:cs typeface="Times New Roman"/>
                <a:sym typeface="Times New Roman"/>
              </a:rPr>
              <a:t> </a:t>
            </a:r>
          </a:p>
          <a:p>
            <a:pPr indent="0" lvl="0" marL="0" rtl="0">
              <a:lnSpc>
                <a:spcPct val="100000"/>
              </a:lnSpc>
              <a:spcBef>
                <a:spcPts val="0"/>
              </a:spcBef>
              <a:spcAft>
                <a:spcPts val="0"/>
              </a:spcAft>
              <a:buNone/>
            </a:pPr>
            <a:r>
              <a:rPr lang="en" sz="2000">
                <a:highlight>
                  <a:srgbClr val="FFFFFF"/>
                </a:highlight>
                <a:latin typeface="Times New Roman"/>
                <a:ea typeface="Times New Roman"/>
                <a:cs typeface="Times New Roman"/>
                <a:sym typeface="Times New Roman"/>
              </a:rPr>
              <a:t>Scott McCullough- </a:t>
            </a:r>
          </a:p>
          <a:p>
            <a:pPr indent="0" lvl="0" marL="0" rtl="0">
              <a:lnSpc>
                <a:spcPct val="100000"/>
              </a:lnSpc>
              <a:spcBef>
                <a:spcPts val="0"/>
              </a:spcBef>
              <a:spcAft>
                <a:spcPts val="0"/>
              </a:spcAft>
              <a:buNone/>
            </a:pPr>
            <a:r>
              <a:t/>
            </a:r>
            <a:endParaRPr sz="2000">
              <a:highlight>
                <a:srgbClr val="FFFFFF"/>
              </a:highlight>
              <a:latin typeface="Times New Roman"/>
              <a:ea typeface="Times New Roman"/>
              <a:cs typeface="Times New Roman"/>
              <a:sym typeface="Times New Roman"/>
            </a:endParaRPr>
          </a:p>
          <a:p>
            <a:pPr indent="0" lvl="0" marL="0" rtl="0">
              <a:lnSpc>
                <a:spcPct val="100000"/>
              </a:lnSpc>
              <a:spcBef>
                <a:spcPts val="0"/>
              </a:spcBef>
              <a:spcAft>
                <a:spcPts val="0"/>
              </a:spcAft>
              <a:buNone/>
            </a:pPr>
            <a:r>
              <a:rPr lang="en" sz="2000">
                <a:highlight>
                  <a:srgbClr val="FFFFFF"/>
                </a:highlight>
                <a:latin typeface="Times New Roman"/>
                <a:ea typeface="Times New Roman"/>
                <a:cs typeface="Times New Roman"/>
                <a:sym typeface="Times New Roman"/>
              </a:rPr>
              <a:t>Pinak Kapoor- </a:t>
            </a:r>
          </a:p>
          <a:p>
            <a:pPr indent="0" lvl="0" marL="0" rtl="0">
              <a:lnSpc>
                <a:spcPct val="100000"/>
              </a:lnSpc>
              <a:spcBef>
                <a:spcPts val="0"/>
              </a:spcBef>
              <a:spcAft>
                <a:spcPts val="0"/>
              </a:spcAft>
              <a:buNone/>
            </a:pPr>
            <a:r>
              <a:t/>
            </a:r>
            <a:endParaRPr sz="2000">
              <a:highlight>
                <a:srgbClr val="FFFFFF"/>
              </a:highlight>
              <a:latin typeface="Times New Roman"/>
              <a:ea typeface="Times New Roman"/>
              <a:cs typeface="Times New Roman"/>
              <a:sym typeface="Times New Roman"/>
            </a:endParaRPr>
          </a:p>
          <a:p>
            <a:pPr indent="0" lvl="0" marL="0" rtl="0">
              <a:lnSpc>
                <a:spcPct val="100000"/>
              </a:lnSpc>
              <a:spcBef>
                <a:spcPts val="0"/>
              </a:spcBef>
              <a:spcAft>
                <a:spcPts val="0"/>
              </a:spcAft>
              <a:buNone/>
            </a:pPr>
            <a:r>
              <a:rPr lang="en" sz="2000">
                <a:highlight>
                  <a:srgbClr val="FFFFFF"/>
                </a:highlight>
                <a:latin typeface="Times New Roman"/>
                <a:ea typeface="Times New Roman"/>
                <a:cs typeface="Times New Roman"/>
                <a:sym typeface="Times New Roman"/>
              </a:rPr>
              <a:t>Malachai Purgahn-</a:t>
            </a:r>
          </a:p>
          <a:p>
            <a:pPr indent="0" lvl="0" marL="0" rtl="0">
              <a:lnSpc>
                <a:spcPct val="100000"/>
              </a:lnSpc>
              <a:spcBef>
                <a:spcPts val="0"/>
              </a:spcBef>
              <a:spcAft>
                <a:spcPts val="0"/>
              </a:spcAft>
              <a:buNone/>
            </a:pPr>
            <a:r>
              <a:t/>
            </a:r>
            <a:endParaRPr sz="2000">
              <a:highlight>
                <a:srgbClr val="FFFFFF"/>
              </a:highlight>
              <a:latin typeface="Times New Roman"/>
              <a:ea typeface="Times New Roman"/>
              <a:cs typeface="Times New Roman"/>
              <a:sym typeface="Times New Roman"/>
            </a:endParaRPr>
          </a:p>
          <a:p>
            <a:pPr indent="0" lvl="0" marL="0" rtl="0">
              <a:lnSpc>
                <a:spcPct val="100000"/>
              </a:lnSpc>
              <a:spcBef>
                <a:spcPts val="0"/>
              </a:spcBef>
              <a:spcAft>
                <a:spcPts val="0"/>
              </a:spcAft>
              <a:buNone/>
            </a:pPr>
            <a:r>
              <a:rPr lang="en" sz="2000">
                <a:highlight>
                  <a:srgbClr val="FFFFFF"/>
                </a:highlight>
                <a:latin typeface="Times New Roman"/>
                <a:ea typeface="Times New Roman"/>
                <a:cs typeface="Times New Roman"/>
                <a:sym typeface="Times New Roman"/>
              </a:rPr>
              <a:t>Emily Goroza- </a:t>
            </a:r>
          </a:p>
          <a:p>
            <a:pPr indent="0" lvl="0" marL="0" rtl="0">
              <a:lnSpc>
                <a:spcPct val="100000"/>
              </a:lnSpc>
              <a:spcBef>
                <a:spcPts val="0"/>
              </a:spcBef>
              <a:spcAft>
                <a:spcPts val="0"/>
              </a:spcAft>
              <a:buNone/>
            </a:pPr>
            <a:r>
              <a:t/>
            </a:r>
            <a:endParaRPr sz="2000">
              <a:highlight>
                <a:srgbClr val="FFFFFF"/>
              </a:highlight>
              <a:latin typeface="Times New Roman"/>
              <a:ea typeface="Times New Roman"/>
              <a:cs typeface="Times New Roman"/>
              <a:sym typeface="Times New Roman"/>
            </a:endParaRPr>
          </a:p>
          <a:p>
            <a:pPr indent="0" lvl="0" marL="0" rtl="0">
              <a:lnSpc>
                <a:spcPct val="100000"/>
              </a:lnSpc>
              <a:spcBef>
                <a:spcPts val="0"/>
              </a:spcBef>
              <a:spcAft>
                <a:spcPts val="0"/>
              </a:spcAft>
              <a:buNone/>
            </a:pPr>
            <a:r>
              <a:rPr lang="en" sz="2000">
                <a:highlight>
                  <a:srgbClr val="FFFFFF"/>
                </a:highlight>
                <a:latin typeface="Times New Roman"/>
                <a:ea typeface="Times New Roman"/>
                <a:cs typeface="Times New Roman"/>
                <a:sym typeface="Times New Roman"/>
              </a:rPr>
              <a:t>Sangmin Yun-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a:spcBef>
                <a:spcPts val="0"/>
              </a:spcBef>
              <a:buNone/>
            </a:pPr>
            <a:r>
              <a:rPr lang="en"/>
              <a:t>Our Application</a:t>
            </a:r>
          </a:p>
        </p:txBody>
      </p:sp>
      <p:sp>
        <p:nvSpPr>
          <p:cNvPr id="74" name="Shape 74"/>
          <p:cNvSpPr txBox="1"/>
          <p:nvPr>
            <p:ph idx="1" type="body"/>
          </p:nvPr>
        </p:nvSpPr>
        <p:spPr>
          <a:xfrm>
            <a:off x="155850" y="1441325"/>
            <a:ext cx="8832300" cy="3422400"/>
          </a:xfrm>
          <a:prstGeom prst="rect">
            <a:avLst/>
          </a:prstGeom>
        </p:spPr>
        <p:txBody>
          <a:bodyPr anchorCtr="0" anchor="t" bIns="91425" lIns="91425" rIns="91425" wrap="square" tIns="91425">
            <a:noAutofit/>
          </a:bodyPr>
          <a:lstStyle/>
          <a:p>
            <a:pPr indent="0" lvl="0" marL="0" algn="ctr">
              <a:spcBef>
                <a:spcPts val="0"/>
              </a:spcBef>
              <a:buNone/>
            </a:pPr>
            <a:r>
              <a:rPr lang="en" sz="2500">
                <a:highlight>
                  <a:srgbClr val="FFFFFF"/>
                </a:highlight>
                <a:latin typeface="Economica"/>
                <a:ea typeface="Economica"/>
                <a:cs typeface="Economica"/>
                <a:sym typeface="Economica"/>
              </a:rPr>
              <a:t>Nugget is a virtual pet website in which individual users can login, create and customize their own pet, and interact with others. Users of Nugget have the ability to create their own </a:t>
            </a:r>
            <a:r>
              <a:rPr i="1" lang="en" sz="2500">
                <a:highlight>
                  <a:srgbClr val="FFFFFF"/>
                </a:highlight>
                <a:latin typeface="Economica"/>
                <a:ea typeface="Economica"/>
                <a:cs typeface="Economica"/>
                <a:sym typeface="Economica"/>
              </a:rPr>
              <a:t>‘Nugget’ </a:t>
            </a:r>
            <a:r>
              <a:rPr lang="en" sz="2500">
                <a:highlight>
                  <a:srgbClr val="FFFFFF"/>
                </a:highlight>
                <a:latin typeface="Economica"/>
                <a:ea typeface="Economica"/>
                <a:cs typeface="Economica"/>
                <a:sym typeface="Economica"/>
              </a:rPr>
              <a:t>and customize them to their hearts content. They can access the Shop and purchase items to customize their Nugget, interact with other users through the Chat feature, and battle against their other nugget friends to impact their mental and physical statistics as well as their coin collection.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a:spcBef>
                <a:spcPts val="0"/>
              </a:spcBef>
              <a:buNone/>
            </a:pPr>
            <a:r>
              <a:rPr lang="en"/>
              <a:t>Targeted Users</a:t>
            </a:r>
          </a:p>
        </p:txBody>
      </p:sp>
      <p:sp>
        <p:nvSpPr>
          <p:cNvPr id="80" name="Shape 80"/>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0" lvl="0" marL="0">
              <a:spcBef>
                <a:spcPts val="0"/>
              </a:spcBef>
              <a:buNone/>
            </a:pPr>
            <a:r>
              <a:rPr lang="en" sz="2400">
                <a:latin typeface="Economica"/>
                <a:ea typeface="Economica"/>
                <a:cs typeface="Economica"/>
                <a:sym typeface="Economica"/>
              </a:rPr>
              <a:t>This application is targeted towards everyone, as we feel that our creation is a wonderful way to destress from the hardships of daily life. </a:t>
            </a:r>
          </a:p>
          <a:p>
            <a:pPr indent="0" lvl="0" marL="0">
              <a:spcBef>
                <a:spcPts val="0"/>
              </a:spcBef>
              <a:buNone/>
            </a:pPr>
            <a:r>
              <a:rPr lang="en" sz="2400">
                <a:latin typeface="Economica"/>
                <a:ea typeface="Economica"/>
                <a:cs typeface="Economica"/>
                <a:sym typeface="Economica"/>
              </a:rPr>
              <a:t>Anyone capable of using a computer and clicking around will find Nuggets easy to use.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4" name="Shape 84"/>
        <p:cNvGrpSpPr/>
        <p:nvPr/>
      </p:nvGrpSpPr>
      <p:grpSpPr>
        <a:xfrm>
          <a:off x="0" y="0"/>
          <a:ext cx="0" cy="0"/>
          <a:chOff x="0" y="0"/>
          <a:chExt cx="0" cy="0"/>
        </a:xfrm>
      </p:grpSpPr>
      <p:sp>
        <p:nvSpPr>
          <p:cNvPr id="85" name="Shape 85"/>
          <p:cNvSpPr txBox="1"/>
          <p:nvPr>
            <p:ph idx="4294967295" type="title"/>
          </p:nvPr>
        </p:nvSpPr>
        <p:spPr>
          <a:xfrm>
            <a:off x="311700" y="507775"/>
            <a:ext cx="8520600" cy="1238400"/>
          </a:xfrm>
          <a:prstGeom prst="rect">
            <a:avLst/>
          </a:prstGeom>
        </p:spPr>
        <p:txBody>
          <a:bodyPr anchorCtr="0" anchor="b" bIns="91425" lIns="91425" rIns="91425" wrap="square" tIns="91425">
            <a:noAutofit/>
          </a:bodyPr>
          <a:lstStyle/>
          <a:p>
            <a:pPr indent="0" lvl="0" marL="0">
              <a:spcBef>
                <a:spcPts val="0"/>
              </a:spcBef>
              <a:buNone/>
            </a:pPr>
            <a:r>
              <a:rPr lang="en"/>
              <a:t>Highlights</a:t>
            </a:r>
          </a:p>
          <a:p>
            <a:pPr indent="0" lvl="0" marL="0">
              <a:spcBef>
                <a:spcPts val="0"/>
              </a:spcBef>
              <a:buNone/>
            </a:pPr>
            <a:r>
              <a:t/>
            </a:r>
            <a:endParaRPr/>
          </a:p>
        </p:txBody>
      </p:sp>
      <p:pic>
        <p:nvPicPr>
          <p:cNvPr id="86" name="Shape 86"/>
          <p:cNvPicPr preferRelativeResize="0"/>
          <p:nvPr/>
        </p:nvPicPr>
        <p:blipFill>
          <a:blip r:embed="rId3">
            <a:alphaModFix/>
          </a:blip>
          <a:stretch>
            <a:fillRect/>
          </a:stretch>
        </p:blipFill>
        <p:spPr>
          <a:xfrm>
            <a:off x="2911048" y="426650"/>
            <a:ext cx="5921249" cy="4290201"/>
          </a:xfrm>
          <a:prstGeom prst="rect">
            <a:avLst/>
          </a:prstGeom>
          <a:noFill/>
          <a:ln>
            <a:noFill/>
          </a:ln>
        </p:spPr>
      </p:pic>
      <p:sp>
        <p:nvSpPr>
          <p:cNvPr id="87" name="Shape 87"/>
          <p:cNvSpPr txBox="1"/>
          <p:nvPr/>
        </p:nvSpPr>
        <p:spPr>
          <a:xfrm>
            <a:off x="402950" y="1278575"/>
            <a:ext cx="2310900" cy="3556800"/>
          </a:xfrm>
          <a:prstGeom prst="rect">
            <a:avLst/>
          </a:prstGeom>
          <a:noFill/>
          <a:ln>
            <a:noFill/>
          </a:ln>
        </p:spPr>
        <p:txBody>
          <a:bodyPr anchorCtr="0" anchor="t" bIns="91425" lIns="91425" rIns="91425" wrap="square" tIns="91425">
            <a:noAutofit/>
          </a:bodyPr>
          <a:lstStyle/>
          <a:p>
            <a:pPr indent="-317500" lvl="0" marL="457200" rtl="0">
              <a:spcBef>
                <a:spcPts val="0"/>
              </a:spcBef>
              <a:spcAft>
                <a:spcPts val="0"/>
              </a:spcAft>
              <a:buSzPts val="1400"/>
              <a:buChar char="●"/>
            </a:pPr>
            <a:r>
              <a:rPr lang="en"/>
              <a:t>Carousels Displaying Friends list </a:t>
            </a:r>
          </a:p>
          <a:p>
            <a:pPr indent="-317500" lvl="0" marL="457200" rtl="0">
              <a:spcBef>
                <a:spcPts val="0"/>
              </a:spcBef>
              <a:spcAft>
                <a:spcPts val="0"/>
              </a:spcAft>
              <a:buSzPts val="1400"/>
              <a:buChar char="●"/>
            </a:pPr>
            <a:r>
              <a:rPr lang="en"/>
              <a:t>Displaying stats</a:t>
            </a:r>
          </a:p>
          <a:p>
            <a:pPr indent="-317500" lvl="0" marL="457200" rtl="0">
              <a:spcBef>
                <a:spcPts val="0"/>
              </a:spcBef>
              <a:spcAft>
                <a:spcPts val="0"/>
              </a:spcAft>
              <a:buSzPts val="1400"/>
              <a:buChar char="●"/>
            </a:pPr>
            <a:r>
              <a:rPr lang="en"/>
              <a:t>Recent battles</a:t>
            </a:r>
          </a:p>
          <a:p>
            <a:pPr indent="-317500" lvl="0" marL="457200" rtl="0">
              <a:spcBef>
                <a:spcPts val="0"/>
              </a:spcBef>
              <a:spcAft>
                <a:spcPts val="0"/>
              </a:spcAft>
              <a:buSzPts val="1400"/>
              <a:buChar char="●"/>
            </a:pPr>
            <a:r>
              <a:rPr lang="en"/>
              <a:t>Basically everything</a:t>
            </a:r>
          </a:p>
          <a:p>
            <a:pPr indent="-317500" lvl="0" marL="457200" rtl="0">
              <a:spcBef>
                <a:spcPts val="0"/>
              </a:spcBef>
              <a:spcAft>
                <a:spcPts val="0"/>
              </a:spcAft>
              <a:buSzPts val="1400"/>
              <a:buChar char="●"/>
            </a:pPr>
            <a:r>
              <a:rPr lang="en"/>
              <a:t>Minimalistic UI</a:t>
            </a:r>
          </a:p>
          <a:p>
            <a:pPr indent="-317500" lvl="0" marL="457200">
              <a:spcBef>
                <a:spcPts val="0"/>
              </a:spcBef>
              <a:buSzPts val="1400"/>
              <a:buChar char="●"/>
            </a:pPr>
            <a:r>
              <a:rPr lang="en"/>
              <a:t>Captivating color scheme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a:spcBef>
                <a:spcPts val="0"/>
              </a:spcBef>
              <a:buNone/>
            </a:pPr>
            <a:r>
              <a:rPr lang="en"/>
              <a:t>Easy and Challenging</a:t>
            </a:r>
          </a:p>
        </p:txBody>
      </p:sp>
      <p:sp>
        <p:nvSpPr>
          <p:cNvPr id="93" name="Shape 93"/>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0" lvl="0" marL="0">
              <a:spcBef>
                <a:spcPts val="0"/>
              </a:spcBef>
              <a:buNone/>
            </a:pPr>
            <a:r>
              <a:rPr lang="en"/>
              <a:t>A few of our team members had </a:t>
            </a:r>
            <a:r>
              <a:rPr lang="en"/>
              <a:t>previous</a:t>
            </a:r>
            <a:r>
              <a:rPr lang="en"/>
              <a:t> </a:t>
            </a:r>
            <a:r>
              <a:rPr lang="en"/>
              <a:t>experience</a:t>
            </a:r>
            <a:r>
              <a:rPr lang="en"/>
              <a:t> with the CSS framework Materialize and were able to do a majority of the web pages back-end HTML very quickly. We found that implementing the rest of the CSS was very easy as well and helped make our website stand out from the rest. </a:t>
            </a:r>
          </a:p>
          <a:p>
            <a:pPr indent="0" lvl="0" marL="0">
              <a:spcBef>
                <a:spcPts val="0"/>
              </a:spcBef>
              <a:buNone/>
            </a:pPr>
            <a:r>
              <a:rPr lang="en"/>
              <a:t>We, as a group had many stutters when working with models and how they interacted each other. The issues we primarily had were having too many forms on one page and multiple models change when a form was edited.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a:spcBef>
                <a:spcPts val="0"/>
              </a:spcBef>
              <a:buNone/>
            </a:pPr>
            <a:r>
              <a:rPr lang="en"/>
              <a:t>Future Work</a:t>
            </a:r>
          </a:p>
        </p:txBody>
      </p:sp>
      <p:sp>
        <p:nvSpPr>
          <p:cNvPr id="99" name="Shape 99"/>
          <p:cNvSpPr txBox="1"/>
          <p:nvPr>
            <p:ph idx="1" type="body"/>
          </p:nvPr>
        </p:nvSpPr>
        <p:spPr>
          <a:xfrm>
            <a:off x="311700" y="1147225"/>
            <a:ext cx="8470200" cy="1879800"/>
          </a:xfrm>
          <a:prstGeom prst="rect">
            <a:avLst/>
          </a:prstGeom>
        </p:spPr>
        <p:txBody>
          <a:bodyPr anchorCtr="0" anchor="t" bIns="91425" lIns="91425" rIns="91425" wrap="square" tIns="91425">
            <a:noAutofit/>
          </a:bodyPr>
          <a:lstStyle/>
          <a:p>
            <a:pPr indent="0" lvl="0" marL="0" algn="ctr">
              <a:spcBef>
                <a:spcPts val="0"/>
              </a:spcBef>
              <a:buNone/>
            </a:pPr>
            <a:r>
              <a:rPr lang="en" sz="1600"/>
              <a:t>Lastly, for future work on our application, we would like to implement the change email and change password functions with email authentication for our users. We would also like to update our shop page with more diverse items, possibly implement a live chat, a training battle option for users with no friends so they can fight AI creatures, and incorporate a microtransactions page that will allow users to buy in game coins through paypal. </a:t>
            </a:r>
          </a:p>
        </p:txBody>
      </p:sp>
      <p:pic>
        <p:nvPicPr>
          <p:cNvPr id="100" name="Shape 100"/>
          <p:cNvPicPr preferRelativeResize="0"/>
          <p:nvPr/>
        </p:nvPicPr>
        <p:blipFill>
          <a:blip r:embed="rId3">
            <a:alphaModFix/>
          </a:blip>
          <a:stretch>
            <a:fillRect/>
          </a:stretch>
        </p:blipFill>
        <p:spPr>
          <a:xfrm>
            <a:off x="1922388" y="3002525"/>
            <a:ext cx="5299226" cy="2009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