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gor.samsonov2019@icloud.com" initials="e" lastIdx="1" clrIdx="0">
    <p:extLst>
      <p:ext uri="{19B8F6BF-5375-455C-9EA6-DF929625EA0E}">
        <p15:presenceInfo xmlns:p15="http://schemas.microsoft.com/office/powerpoint/2012/main" userId="530d1c9378335ec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>
        <p:scale>
          <a:sx n="66" d="100"/>
          <a:sy n="66" d="100"/>
        </p:scale>
        <p:origin x="3480" y="2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27T23:23:28.340" idx="1">
    <p:pos x="7680" y="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00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4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9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5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5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0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07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3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4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3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2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Многоцветный градиент">
            <a:extLst>
              <a:ext uri="{FF2B5EF4-FFF2-40B4-BE49-F238E27FC236}">
                <a16:creationId xmlns:a16="http://schemas.microsoft.com/office/drawing/2014/main" id="{1F7EE025-E330-E2A4-E196-9D66862C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9" name="Rectangle 10">
            <a:extLst>
              <a:ext uri="{FF2B5EF4-FFF2-40B4-BE49-F238E27FC236}">
                <a16:creationId xmlns:a16="http://schemas.microsoft.com/office/drawing/2014/main" id="{1103FDB8-D911-F8F8-F9EC-FB7FF5435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4324"/>
            <a:ext cx="12192000" cy="257367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17000"/>
                </a:schemeClr>
              </a:gs>
              <a:gs pos="65000">
                <a:schemeClr val="bg1">
                  <a:alpha val="29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B978F-66EB-46D6-A452-76CCB4067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334" y="3832963"/>
            <a:ext cx="10650784" cy="3588165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ru-RU" sz="6600" dirty="0">
                <a:solidFill>
                  <a:schemeClr val="bg1"/>
                </a:solidFill>
              </a:rPr>
              <a:t>Тема</a:t>
            </a:r>
            <a:r>
              <a:rPr lang="en-US" sz="6600" dirty="0">
                <a:solidFill>
                  <a:schemeClr val="bg1"/>
                </a:solidFill>
              </a:rPr>
              <a:t>: </a:t>
            </a:r>
            <a:r>
              <a:rPr lang="ru-RU" sz="6600" dirty="0">
                <a:solidFill>
                  <a:schemeClr val="bg1"/>
                </a:solidFill>
              </a:rPr>
              <a:t>пульсары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07F4E1-1B32-418E-B090-4E5E265AD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2073" y="6421312"/>
            <a:ext cx="2519927" cy="436678"/>
          </a:xfrm>
        </p:spPr>
        <p:txBody>
          <a:bodyPr anchor="ctr">
            <a:normAutofit/>
          </a:bodyPr>
          <a:lstStyle/>
          <a:p>
            <a:pPr algn="r"/>
            <a:r>
              <a:rPr lang="ru-RU" sz="1800" dirty="0"/>
              <a:t>САМСОНОВ ЕГОР 11А</a:t>
            </a:r>
          </a:p>
        </p:txBody>
      </p:sp>
    </p:spTree>
    <p:extLst>
      <p:ext uri="{BB962C8B-B14F-4D97-AF65-F5344CB8AC3E}">
        <p14:creationId xmlns:p14="http://schemas.microsoft.com/office/powerpoint/2010/main" val="4025876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58750EC-002C-400A-804C-393DA8BDF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625" y="0"/>
            <a:ext cx="121920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49AD4-3AC2-4E6C-8572-D89A140C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90" y="3519813"/>
            <a:ext cx="9394521" cy="83160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Пульсары - это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307B6D-807E-402F-A2F9-46D66A24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90" y="4351416"/>
            <a:ext cx="12042510" cy="3940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chemeClr val="bg1"/>
                </a:solidFill>
                <a:effectLst/>
                <a:latin typeface="Nunito" pitchFamily="2" charset="-52"/>
              </a:rPr>
              <a:t>быстро вращающиеся нейтронные звезды, излучающие радиоволны и другие виды электромагнитного излучения. Они были открыты в 1967 году и являются одними из самых плотных объектов во Вселенной. Пульсары имеют сильное магнитное поле и вращаются вокруг своей оси со скоростью до нескольких сотен оборотов в секунду. Их излучение наблюдается периодически, благодаря чему они получили свое название. Исследование пульсаров помогает ученым лучше понимать структуру и эволюцию звезд, а также гравитационные эффекты в космосе. Согласно доминирующей астрофизической модели, пульсары представляют собой вращающиеся нейтронные звёзды с магнитным полем, которое наклонено к оси вращения, что вызывает модуляцию приходящего на Землю излучения.</a:t>
            </a:r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7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19852081-5F9B-4550-8735-F95C22683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732" y="1608216"/>
            <a:ext cx="4835046" cy="3865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B8601-9043-42F6-9B9F-21B79636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889348"/>
            <a:ext cx="10691265" cy="1307592"/>
          </a:xfrm>
        </p:spPr>
        <p:txBody>
          <a:bodyPr/>
          <a:lstStyle/>
          <a:p>
            <a:r>
              <a:rPr lang="ru-RU" dirty="0"/>
              <a:t>ЧТО ТАКОЕ ПУЛЬСАРЫ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975AD-3137-407E-9867-189CFED39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578279"/>
            <a:ext cx="6389097" cy="4383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Nunito" pitchFamily="2" charset="-52"/>
              </a:rPr>
              <a:t>Нейтроны звезды</a:t>
            </a:r>
            <a:r>
              <a:rPr lang="en-US" b="0" i="0" dirty="0">
                <a:effectLst/>
                <a:latin typeface="Nunito" pitchFamily="2" charset="-52"/>
              </a:rPr>
              <a:t>,</a:t>
            </a:r>
            <a:r>
              <a:rPr lang="ru-RU" b="0" i="0" dirty="0">
                <a:effectLst/>
                <a:latin typeface="Nunito" pitchFamily="2" charset="-52"/>
              </a:rPr>
              <a:t> которые испускают энергию в виде двух узконаправленных лучей или "</a:t>
            </a:r>
            <a:r>
              <a:rPr lang="ru-RU" b="1" i="0" dirty="0">
                <a:effectLst/>
                <a:latin typeface="Nunito" pitchFamily="2" charset="-52"/>
              </a:rPr>
              <a:t>пучков</a:t>
            </a:r>
            <a:r>
              <a:rPr lang="ru-RU" b="0" i="0" dirty="0">
                <a:effectLst/>
                <a:latin typeface="Nunito" pitchFamily="2" charset="-52"/>
              </a:rPr>
              <a:t>", которые создают впечатление пульсирующего света, отсюда и название. Пульсары могут вращаться со скоростью до нескольких сотен оборотов в секунду и являются одними из самых плотных объектов во Вселенной. Их изучение помогает ученым лучше понять природу звездных взрывов, гравитации и других фундаментальных физических явлений.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193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08334-DF81-49B0-B1A6-A69BD159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084" y="745196"/>
            <a:ext cx="4206270" cy="643205"/>
          </a:xfrm>
        </p:spPr>
        <p:txBody>
          <a:bodyPr/>
          <a:lstStyle/>
          <a:p>
            <a:r>
              <a:rPr lang="ru-RU" dirty="0"/>
              <a:t>ИСТОРИЯ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72CED4-1383-4ECE-8EB2-14DC59AFC43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DDB44B-CBFD-4A8C-A497-7570558AB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9084" y="1388401"/>
            <a:ext cx="4394104" cy="4480587"/>
          </a:xfrm>
        </p:spPr>
        <p:txBody>
          <a:bodyPr>
            <a:noAutofit/>
          </a:bodyPr>
          <a:lstStyle/>
          <a:p>
            <a:r>
              <a:rPr lang="ru-RU" sz="1400" b="0" i="0" dirty="0">
                <a:effectLst/>
                <a:latin typeface="Nunito" pitchFamily="2" charset="-52"/>
              </a:rPr>
              <a:t>Пульсары были открыты случайно в 1967 году во время исследования остатков сверхновых звезд. Два радиоастронома из Кембриджского университета, Энтони </a:t>
            </a:r>
            <a:r>
              <a:rPr lang="ru-RU" sz="1400" b="0" i="0" dirty="0" err="1">
                <a:effectLst/>
                <a:latin typeface="Nunito" pitchFamily="2" charset="-52"/>
              </a:rPr>
              <a:t>Хьюиш</a:t>
            </a:r>
            <a:r>
              <a:rPr lang="ru-RU" sz="1400" b="0" i="0" dirty="0">
                <a:effectLst/>
                <a:latin typeface="Nunito" pitchFamily="2" charset="-52"/>
              </a:rPr>
              <a:t> и его студент </a:t>
            </a:r>
            <a:r>
              <a:rPr lang="ru-RU" sz="1400" b="0" i="0" dirty="0" err="1">
                <a:effectLst/>
                <a:latin typeface="Nunito" pitchFamily="2" charset="-52"/>
              </a:rPr>
              <a:t>Джоселин</a:t>
            </a:r>
            <a:r>
              <a:rPr lang="ru-RU" sz="1400" b="0" i="0" dirty="0">
                <a:effectLst/>
                <a:latin typeface="Nunito" pitchFamily="2" charset="-52"/>
              </a:rPr>
              <a:t> Белл, обнаружили периодические радиоимпульсы, исходящие из одного и того же направления. Они предположили, что эти импульсы могут быть связаны с деятельностью разумных существ из космоса, но позже отказались от этой идеи. Вместо этого они пришли к выводу, что источником сигналов является быстро вращающаяся нейтронная звезда, испускающая мощные потоки радиоволн. Это открытие стало революционным в астрономии и принесло </a:t>
            </a:r>
            <a:r>
              <a:rPr lang="ru-RU" sz="1400" b="0" i="0" dirty="0" err="1">
                <a:effectLst/>
                <a:latin typeface="Nunito" pitchFamily="2" charset="-52"/>
              </a:rPr>
              <a:t>Хьюишу</a:t>
            </a:r>
            <a:r>
              <a:rPr lang="ru-RU" sz="1400" b="0" i="0" dirty="0">
                <a:effectLst/>
                <a:latin typeface="Nunito" pitchFamily="2" charset="-52"/>
              </a:rPr>
              <a:t> Нобелевскую премию по физике в 1974 году. С тех пор было обнаружено множество пульсаров, и они стали важным инструментом для изучения фундаментальных законов Вселенной.</a:t>
            </a:r>
            <a:endParaRPr lang="ru-RU" sz="1400" dirty="0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6BEA6956-B362-406B-ADAD-06A0B24F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066799"/>
            <a:ext cx="6219728" cy="483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79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44F69965-36DE-474D-9E57-651AE9A64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162" y="463463"/>
            <a:ext cx="7782838" cy="59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BCF43FD-16D7-4235-ADCA-88308C65D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157" y="-24816"/>
            <a:ext cx="2139320" cy="976558"/>
          </a:xfrm>
        </p:spPr>
        <p:txBody>
          <a:bodyPr>
            <a:normAutofit/>
          </a:bodyPr>
          <a:lstStyle/>
          <a:p>
            <a:r>
              <a:rPr lang="ru-RU" dirty="0"/>
              <a:t>Типы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EE5371D8-A496-4987-80FD-BB95E831B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22" y="763448"/>
            <a:ext cx="5298509" cy="5236520"/>
          </a:xfrm>
        </p:spPr>
        <p:txBody>
          <a:bodyPr>
            <a:normAutofit fontScale="92500"/>
          </a:bodyPr>
          <a:lstStyle/>
          <a:p>
            <a:r>
              <a:rPr lang="ru-RU" b="0" i="0" dirty="0">
                <a:effectLst/>
                <a:latin typeface="Nunito" pitchFamily="2" charset="-52"/>
              </a:rPr>
              <a:t>Пульсары – это быстро вращающиеся нейтронные звезды, испускающие радио-, световой или рентгеновский импульсы. Они делятся на два основных типа: одиночные и двойные. Одиночные пульсары находятся в космосе отдельно от других звезд, их период вращения может составлять от миллисекунд до секунд. Двойные пульсары образуются при слиянии двух нейтронных звезд или нейтронной звезды и белого карлика. Периоды вращения у них короче, чем у одиночных пульсаров, и могут составлять всего несколько миллисекунд. Оба типа пульсаров играют важную </a:t>
            </a:r>
            <a:r>
              <a:rPr lang="ru-RU" b="0" i="0" dirty="0">
                <a:solidFill>
                  <a:srgbClr val="FFFFFF"/>
                </a:solidFill>
                <a:effectLst/>
                <a:latin typeface="Nunito" pitchFamily="2" charset="-52"/>
              </a:rPr>
              <a:t>роль в астрофизике, помогая ученым изучать свойства нейтронных звезд и гравитации.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82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E6D13654-6E34-482A-9A15-CA2FBD901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74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E5DB7-6A76-4509-B666-56EA25F3B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74"/>
            <a:ext cx="11259136" cy="1307592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Роль пульсаров в космических исследованиях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29A58E-ECD5-48D1-9FF3-3626CA2BE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51543"/>
            <a:ext cx="4412342" cy="317862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FFFFFF"/>
                </a:solidFill>
                <a:effectLst/>
                <a:latin typeface="Nunito" pitchFamily="2" charset="-52"/>
              </a:rPr>
              <a:t>Пульсары играют ключевую роль в космических исследованиях. Эти быстро вращающиеся нейтронные звезды излучают радиоволны и другие виды электромагнитного излучения с высокой периодичностью, что делает их идеальными естественными маяками Вселенной.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53980-7C5E-41A7-9BF5-BAE396A648BB}"/>
              </a:ext>
            </a:extLst>
          </p:cNvPr>
          <p:cNvSpPr txBox="1"/>
          <p:nvPr/>
        </p:nvSpPr>
        <p:spPr>
          <a:xfrm>
            <a:off x="4978400" y="5376898"/>
            <a:ext cx="721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0" i="0" dirty="0">
                <a:solidFill>
                  <a:srgbClr val="FFFFFF"/>
                </a:solidFill>
                <a:effectLst/>
                <a:latin typeface="Nunito" pitchFamily="2" charset="-52"/>
              </a:rPr>
              <a:t>Благодаря своей стабильности и точности, пульсары используются для создания самых точных карт нашей галактики и даже для измерения гравитационных волн. Кроме того, изучение пульсаров помогает ученым лучше понять фундаментальные законы физики и динамику звездных систем.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121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855EC-17CD-484B-9037-3DF90C2E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5003479" cy="798286"/>
          </a:xfrm>
        </p:spPr>
        <p:txBody>
          <a:bodyPr/>
          <a:lstStyle/>
          <a:p>
            <a:r>
              <a:rPr lang="ru-RU" dirty="0"/>
              <a:t>КАК они работают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99424-B4F6-4163-878A-88327E97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471966"/>
            <a:ext cx="10473551" cy="391406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effectLst/>
                <a:latin typeface="YS Text"/>
              </a:rPr>
              <a:t>Пульсары работают </a:t>
            </a:r>
            <a:r>
              <a:rPr lang="ru-RU" b="1" i="0" dirty="0">
                <a:effectLst/>
                <a:latin typeface="YS Text"/>
              </a:rPr>
              <a:t>благодаря сочетанию сильного магнитного поля и быстрого вращения</a:t>
            </a:r>
            <a:r>
              <a:rPr lang="ru-RU" b="0" i="0" dirty="0">
                <a:effectLst/>
                <a:latin typeface="YS Text"/>
              </a:rPr>
              <a:t>. Их магнитное поле в триллионы раз сильнее земного, а скорость вращения может достигать сотен оборотов в секунду.</a:t>
            </a:r>
            <a:r>
              <a:rPr lang="ru-RU" b="1" i="0" dirty="0">
                <a:effectLst/>
                <a:latin typeface="YS Text"/>
              </a:rPr>
              <a:t> Излучение пульсаров возникает из-за ускорения заряженных частиц в магнитном поле</a:t>
            </a:r>
            <a:r>
              <a:rPr lang="ru-RU" b="0" i="0" dirty="0">
                <a:effectLst/>
                <a:latin typeface="YS Text"/>
              </a:rPr>
              <a:t>. Электроны и протоны движутся вдоль силовых линий, испуская электромагнитные волны. Этот процесс называется магнитотормозным излучением.  У некоторых пульсаров наблюдается двойной импульс за один оборот, если оба магнитных полюса направлены в сторону наблюдателя. </a:t>
            </a:r>
            <a:endParaRPr lang="ru-RU" dirty="0"/>
          </a:p>
        </p:txBody>
      </p:sp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A2560DF1-0866-407D-BB00-E9E1EC119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029" y="3706865"/>
            <a:ext cx="5558971" cy="315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870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20E29E-3522-4499-95F3-98A3284D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49" y="1144752"/>
            <a:ext cx="7164887" cy="563671"/>
          </a:xfrm>
        </p:spPr>
        <p:txBody>
          <a:bodyPr>
            <a:noAutofit/>
          </a:bodyPr>
          <a:lstStyle/>
          <a:p>
            <a:r>
              <a:rPr lang="ru-RU" sz="4800" dirty="0"/>
              <a:t>СПАСИБО ЗА ВНИМАНИЕ!</a:t>
            </a:r>
          </a:p>
        </p:txBody>
      </p:sp>
      <p:pic>
        <p:nvPicPr>
          <p:cNvPr id="4" name="ПУТИН">
            <a:hlinkClick r:id="" action="ppaction://media"/>
            <a:extLst>
              <a:ext uri="{FF2B5EF4-FFF2-40B4-BE49-F238E27FC236}">
                <a16:creationId xmlns:a16="http://schemas.microsoft.com/office/drawing/2014/main" id="{CA46804E-9C80-47C3-BCD1-73208FCFDEA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57882" y="1941534"/>
            <a:ext cx="7850622" cy="4020608"/>
          </a:xfrm>
        </p:spPr>
      </p:pic>
    </p:spTree>
    <p:extLst>
      <p:ext uri="{BB962C8B-B14F-4D97-AF65-F5344CB8AC3E}">
        <p14:creationId xmlns:p14="http://schemas.microsoft.com/office/powerpoint/2010/main" val="16784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8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565</Words>
  <Application>Microsoft Office PowerPoint</Application>
  <PresentationFormat>Широкоэкранный</PresentationFormat>
  <Paragraphs>16</Paragraphs>
  <Slides>8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Calisto MT</vt:lpstr>
      <vt:lpstr>Nunito</vt:lpstr>
      <vt:lpstr>Univers Condensed</vt:lpstr>
      <vt:lpstr>YS Text</vt:lpstr>
      <vt:lpstr>ChronicleVTI</vt:lpstr>
      <vt:lpstr>Тема: пульсары</vt:lpstr>
      <vt:lpstr>Пульсары - это</vt:lpstr>
      <vt:lpstr>ЧТО ТАКОЕ ПУЛЬСАРЫ?</vt:lpstr>
      <vt:lpstr>ИСТОРИЯ</vt:lpstr>
      <vt:lpstr>Типы:</vt:lpstr>
      <vt:lpstr>Роль пульсаров в космических исследованиях</vt:lpstr>
      <vt:lpstr>КАК они работают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пульсары</dc:title>
  <dc:creator>egor.samsonov2019@icloud.com</dc:creator>
  <cp:lastModifiedBy>egor.samsonov2019@icloud.com</cp:lastModifiedBy>
  <cp:revision>1</cp:revision>
  <dcterms:created xsi:type="dcterms:W3CDTF">2025-04-27T20:02:49Z</dcterms:created>
  <dcterms:modified xsi:type="dcterms:W3CDTF">2025-04-27T20:31:17Z</dcterms:modified>
</cp:coreProperties>
</file>