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 Serdyuk" initials="ES" lastIdx="1" clrIdx="0">
    <p:extLst>
      <p:ext uri="{19B8F6BF-5375-455C-9EA6-DF929625EA0E}">
        <p15:presenceInfo xmlns:p15="http://schemas.microsoft.com/office/powerpoint/2012/main" userId="af017a131ffdc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2E191-2760-4610-B6FE-ABB83D2A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6523BE-FFEE-4200-9C12-653DE879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D17DC-3055-449E-98E7-A1DCA6C5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BF4EC-E069-494E-8D94-0E8171ED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12D-648D-4579-8FA9-9417EBF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4C205-7976-4612-9A10-B7E84E5D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D00B70-E02F-4A5B-B169-9257D356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34F45-C320-4462-BBC7-233A32C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489AE-EF7A-44B1-A651-8C92BFE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0165B-F570-43BE-A821-281D13C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44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8B0C4-5485-45F9-B8DF-7CA5A469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F99E8C-82E3-4EE5-AAA2-EC6BBAA8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26B64-4F70-4721-9A91-204D97A7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73855-7274-447C-A135-7795A88A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41ABD-7C7B-4DD1-8EE5-BB8889C6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27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09983-EBA9-41CF-B694-A2751937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56D53-2BC2-4DDC-A3CC-F648A623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77045-E85D-4CA8-B8EE-6776851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4FFB1-B23B-4B45-BF05-1501021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F45FA-D19A-4955-9F8F-E5F7004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0D258-A5BF-4D1A-A8CD-7105246B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38EB73-10B6-4991-B8D0-0478C258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989532-7F6E-437C-BBDE-E673E089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3D8FD-F2EE-49C8-9657-259D0406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32820-1523-4E9C-B0E9-A2B05073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9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30A03-2664-4162-8CA0-A7F34136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6617-30C5-4AF8-AC41-50018260E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B4697E-48D7-40C1-B0D8-36D11C5C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E531B-3742-4E02-B7B5-B8993B1C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B7CEE5-AA46-412C-918C-6D0A45D7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2F044-A49B-42F8-9BE6-FCBDA1A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9CD2C-974B-4FB6-8702-D13F01F9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89AFF2-433E-4F91-9408-6F45B2A5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98980-4284-4259-8C2F-7B484004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53D1EB-2D6C-48BD-A835-2A5C5C1C3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B42E01-41E1-45C5-9297-E65DDB4A4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B8DEB9-F7D0-45D2-98BF-B13E498A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0F1026-04C4-4D5C-92D5-944D087F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67E2E-6657-482B-A518-81A23853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A4B69-7553-43BA-A945-6248A7D4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16AA6A-5DC0-43CB-A19A-EF05C7CE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EE376-8D4E-4A02-BF07-5F1C7270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F7CEAE-C744-4E9E-BF33-1ADB35C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48DF1-3099-43F3-9C5B-1B5DBCAC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BA737F-C92F-454B-B217-F6466D21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B7FDF-D924-41CF-9879-F41EE2B9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EE15D-FCAC-4314-AE5F-5E3039B7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FB549-2B59-4CEC-BB53-6AEEC501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BF3A0-1A23-4485-AA2E-FCFD5781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E877F-02C5-4F7A-A64A-0B951FDA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9226E-5A15-4EC1-91CD-EE934AAF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20E4EE-49C5-49EA-AD5C-8E1332F7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B2C30-6F65-475B-88D2-38A56FCE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9152FE-98C8-49C2-B061-5EB6EB51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11B15-333D-4504-BF57-4E584317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831C0-12AD-48DF-A6B2-C1C5339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82ED8-D24E-405B-A0AF-4DFFCE73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36DC9-ABA8-4784-92EE-B8B0DFC8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46FD4-3A2E-4F8F-A1A8-A1B2E2A0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3C214F-D08E-440D-B13A-33DAC2A2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C49B2-CBB3-48D7-AC59-B53B41B02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FBA-1FEB-4E3A-8928-94C92E95521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18122-6F18-4AC9-8F98-49265C7D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1AACB-B9A3-4374-B171-291363FC6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gorserdyuk/cryptocurrencyanalysis" TargetMode="External"/><Relationship Id="rId2" Type="http://schemas.openxmlformats.org/officeDocument/2006/relationships/hyperlink" Target="https://www.kaggle.com/jessevent/all-crypto-currenc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25D58-9AED-4B90-AC8C-F4A83922F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B47B7E-2EFB-4F4B-B9EC-DF064BB4A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Данные о цене криптовалюты</a:t>
            </a:r>
          </a:p>
        </p:txBody>
      </p:sp>
    </p:spTree>
    <p:extLst>
      <p:ext uri="{BB962C8B-B14F-4D97-AF65-F5344CB8AC3E}">
        <p14:creationId xmlns:p14="http://schemas.microsoft.com/office/powerpoint/2010/main" val="22823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71215-EA88-4F7E-A7A0-3F15CAA5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 доступ к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59419-D240-4ABE-9B73-DE48F0E5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по ценам криптовалют </a:t>
            </a:r>
            <a:r>
              <a:rPr lang="en-US" dirty="0">
                <a:hlinkClick r:id="rId2"/>
              </a:rPr>
              <a:t>https://www.kaggle.com/jessevent/all-crypto-currencies</a:t>
            </a:r>
            <a:endParaRPr lang="ru-RU" dirty="0"/>
          </a:p>
          <a:p>
            <a:r>
              <a:rPr lang="ru-RU" dirty="0"/>
              <a:t>Моя работа на </a:t>
            </a:r>
            <a:r>
              <a:rPr lang="en-US" dirty="0"/>
              <a:t>Kaggle </a:t>
            </a:r>
            <a:r>
              <a:rPr lang="en-US" dirty="0">
                <a:hlinkClick r:id="rId3"/>
              </a:rPr>
              <a:t>https://www.kaggle.com/egorserdyuk/cryptocurrencyanalysis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183C-C501-49A0-B252-84174172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F8B5F-387E-4127-81C5-F6C705A3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err="1"/>
              <a:t>криптовалютного</a:t>
            </a:r>
            <a:r>
              <a:rPr lang="ru-RU" dirty="0"/>
              <a:t> рынка в определенный временной промежуток</a:t>
            </a:r>
          </a:p>
          <a:p>
            <a:r>
              <a:rPr lang="ru-RU" dirty="0"/>
              <a:t>Предсказание стоимости криптовалют (на примере </a:t>
            </a:r>
            <a:r>
              <a:rPr lang="en-US" dirty="0"/>
              <a:t>Bitcoin)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BDE9-12D9-41CC-B9F7-0702530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DFCC5-F7C8-480E-84CB-0D7EF7DC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2071 криптовалюта (крипто токены)</a:t>
            </a:r>
          </a:p>
          <a:p>
            <a:r>
              <a:rPr lang="ru-RU" dirty="0"/>
              <a:t>942000 наблюдения</a:t>
            </a:r>
          </a:p>
          <a:p>
            <a:r>
              <a:rPr lang="ru-RU" dirty="0"/>
              <a:t>13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354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6E71ABE-B367-4D2F-937E-5B35BEA95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45244"/>
              </p:ext>
            </p:extLst>
          </p:nvPr>
        </p:nvGraphicFramePr>
        <p:xfrm>
          <a:off x="838199" y="240632"/>
          <a:ext cx="10856496" cy="635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832">
                  <a:extLst>
                    <a:ext uri="{9D8B030D-6E8A-4147-A177-3AD203B41FA5}">
                      <a16:colId xmlns:a16="http://schemas.microsoft.com/office/drawing/2014/main" val="650779507"/>
                    </a:ext>
                  </a:extLst>
                </a:gridCol>
                <a:gridCol w="852906">
                  <a:extLst>
                    <a:ext uri="{9D8B030D-6E8A-4147-A177-3AD203B41FA5}">
                      <a16:colId xmlns:a16="http://schemas.microsoft.com/office/drawing/2014/main" val="1046956585"/>
                    </a:ext>
                  </a:extLst>
                </a:gridCol>
                <a:gridCol w="6384758">
                  <a:extLst>
                    <a:ext uri="{9D8B030D-6E8A-4147-A177-3AD203B41FA5}">
                      <a16:colId xmlns:a16="http://schemas.microsoft.com/office/drawing/2014/main" val="4141912266"/>
                    </a:ext>
                  </a:extLst>
                </a:gridCol>
              </a:tblGrid>
              <a:tr h="609952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0054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slug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Уникальное 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72432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Уникальное сокращённое 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2833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4029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93791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 err="1"/>
                        <a:t>ranknow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Положение крипто токена на рынке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2900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Начальная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96015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Максимальная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90604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Самая низкая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9645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на момент закрытия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50691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транзакций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25774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market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Капитализация рынка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22940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 err="1"/>
                        <a:t>close_ratio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Разница между начальной и последней ценой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48283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Разница между самой низкой и максимальной ценой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50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4BFA-F5B8-4409-AC63-7B377DC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B2C9BC-9DB2-4602-B4C0-5E8407E5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2086266" cy="1590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026DE-5ADC-42D0-B527-3F431FEB91D6}"/>
              </a:ext>
            </a:extLst>
          </p:cNvPr>
          <p:cNvSpPr txBox="1"/>
          <p:nvPr/>
        </p:nvSpPr>
        <p:spPr>
          <a:xfrm>
            <a:off x="838200" y="1690688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Среднее значение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35B4B7-9DA4-4DEE-95E4-065913005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36" y="2060020"/>
            <a:ext cx="1562318" cy="224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8443B-6A7F-4B01-9E1B-F0442E39C4F1}"/>
              </a:ext>
            </a:extLst>
          </p:cNvPr>
          <p:cNvSpPr txBox="1"/>
          <p:nvPr/>
        </p:nvSpPr>
        <p:spPr>
          <a:xfrm>
            <a:off x="3529263" y="1690688"/>
            <a:ext cx="13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Размах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3058AB-19AB-47E8-BD17-B7306D1A6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96" y="2056009"/>
            <a:ext cx="2057687" cy="1571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060043-BAFA-4A3F-B034-BF304D29DE25}"/>
              </a:ext>
            </a:extLst>
          </p:cNvPr>
          <p:cNvSpPr txBox="1"/>
          <p:nvPr/>
        </p:nvSpPr>
        <p:spPr>
          <a:xfrm>
            <a:off x="5178125" y="1690688"/>
            <a:ext cx="20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Стандартное </a:t>
            </a:r>
            <a:r>
              <a:rPr lang="ru-RU" dirty="0" err="1"/>
              <a:t>откл</a:t>
            </a:r>
            <a:r>
              <a:rPr lang="ru-RU" dirty="0"/>
              <a:t>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BAD17A-42C7-4F1A-95E2-41AFECCC1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4" y="2056009"/>
            <a:ext cx="2095792" cy="1552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57FC41-6A7B-43AA-9451-04286AB741B9}"/>
              </a:ext>
            </a:extLst>
          </p:cNvPr>
          <p:cNvSpPr txBox="1"/>
          <p:nvPr/>
        </p:nvSpPr>
        <p:spPr>
          <a:xfrm>
            <a:off x="7524554" y="1686677"/>
            <a:ext cx="2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Дисперсия</a:t>
            </a:r>
          </a:p>
        </p:txBody>
      </p:sp>
    </p:spTree>
    <p:extLst>
      <p:ext uri="{BB962C8B-B14F-4D97-AF65-F5344CB8AC3E}">
        <p14:creationId xmlns:p14="http://schemas.microsoft.com/office/powerpoint/2010/main" val="39795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F530E-E01A-45FC-84F1-E8102FE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из описательной статистики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F9E11-B0F3-44C3-8409-7B6D2A66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переменные имеют свойственные себе показатели, ибо </a:t>
            </a:r>
            <a:r>
              <a:rPr lang="ru-RU" dirty="0" err="1"/>
              <a:t>криптовалютный</a:t>
            </a:r>
            <a:r>
              <a:rPr lang="ru-RU" dirty="0"/>
              <a:t> рынок специфичен и допускает резкие взлеты и падения курсов токенов, а так же их количество в обращении.</a:t>
            </a:r>
          </a:p>
        </p:txBody>
      </p:sp>
    </p:spTree>
    <p:extLst>
      <p:ext uri="{BB962C8B-B14F-4D97-AF65-F5344CB8AC3E}">
        <p14:creationId xmlns:p14="http://schemas.microsoft.com/office/powerpoint/2010/main" val="413600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197</Words>
  <Application>Microsoft Office PowerPoint</Application>
  <PresentationFormat>Широкоэкранный</PresentationFormat>
  <Paragraphs>61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Анализ данных</vt:lpstr>
      <vt:lpstr>Адрес доступ к данным</vt:lpstr>
      <vt:lpstr>Цель исследования</vt:lpstr>
      <vt:lpstr>Описание данных</vt:lpstr>
      <vt:lpstr>Презентация PowerPoint</vt:lpstr>
      <vt:lpstr>Описательная статистика</vt:lpstr>
      <vt:lpstr>Вывод из описательной статистики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Egor Serdyuk</dc:creator>
  <cp:lastModifiedBy>Egor Serdyuk</cp:lastModifiedBy>
  <cp:revision>11</cp:revision>
  <dcterms:created xsi:type="dcterms:W3CDTF">2020-04-18T17:11:12Z</dcterms:created>
  <dcterms:modified xsi:type="dcterms:W3CDTF">2020-04-21T09:37:56Z</dcterms:modified>
</cp:coreProperties>
</file>