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DE1F7-6AE0-4718-A175-544F0B2D7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53CD8-5522-4B85-A7E1-E7B8B60B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2D972-3FC1-4A29-AB9B-5F12948C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81A48-7477-48E1-979A-1D9BFA9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C5FD5-8F2A-4521-A069-9E8AD3DD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9F24-C70F-4F65-9FEB-212D0B03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3B9B53-2D6C-485D-9863-36D8D4D5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1DFA5B-4456-437F-B9FC-7B8009D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C3B07-1F19-4828-8ABF-EB6D4387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7889B-869D-4233-BDE9-A3B36C78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7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153034-31F3-4E9B-B5BC-A36152D36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B077-D564-44FF-993E-B826F3C7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91B46-B8B5-4595-903D-B8A845B4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99B4E-53BC-4F4D-9D24-B7B788D2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988AA-C67E-4081-BF4B-80ED0BFF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1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98A2C-E8FC-41B3-B003-C52C8DDD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6040B-785C-40D3-BE07-CD3FC12B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F0F9E-C54F-4752-B007-40B9EC4E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FDFEE-EE6F-4208-827D-6794C5ED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0282E-48A7-46CF-B503-082D63F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0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E492C-0B99-4E6C-8F5E-53BA68D8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34B98-E1C0-4D7F-B161-A9C54A5A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4B5543-1E0A-446B-924F-D850F48B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3B8193-E8B7-4D9E-A124-950983B2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AFA37-9542-4C4A-992C-086A06A8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9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1246F-7139-4C5F-88DD-0BD8DBAB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CAE7E-82DF-4C09-8C9E-B64F09FC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47607D-76ED-4CDD-A766-EFE67D76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88ECA5-828B-448E-B746-2394E714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7BB50-3430-47B6-A71A-CC3670E7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2889D-A5EA-40A8-B541-9BBE9104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892CF-D447-4BBA-AC6F-04C098D2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D4A0BA-CEF3-486D-9A2C-B8306318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F83358-9DBB-4BAF-93E5-E7D5D512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DEF2E2-72F5-44DF-80E2-FEC88DF45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CAB2A1-9102-423C-888B-48B09D473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F42C97-08F9-426F-8653-C7B06ADD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3D8CA7-012D-42B4-B6CC-32323438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1B9A10-5AA2-4C3B-9C71-2E334453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03F49-A2E6-43C5-811C-0C1B8C5D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8C412E-2EBE-44D0-956C-C3E6F3F1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30F6E4-3952-4329-8D82-A6AEF363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9D351B-96B5-4897-919B-2499FC67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1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D0B305-8E2E-4F52-BA83-59F739AE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067C1C-2772-4348-B435-151E0179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9C72E7-E0D1-44BC-AA0D-997BFC6C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515F0-F19B-4C2E-BCAA-98F3511D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DA326-4DB7-4D7C-BE91-F46ADDBA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55517D-227D-4981-A66C-5E46ACFA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B1BCBD-64B9-4F8D-8A2C-49A22938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92BF92-9B27-4684-B444-39AEA6EB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55F83-ACFF-402C-B4E9-01F6E5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0EBBC-3C03-4485-BFEB-2C22AAC6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EF3509-6FCF-41E3-A449-DC1BB2F2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DDA513-FEFE-4E5F-9DA7-7A8BEF3A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135FC6-7D1B-4490-B32D-DDB8868F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1CAE3-0116-477B-A5EA-96FCC334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887041-0EA2-4180-AC7D-3F620C0D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5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B098D-D505-427D-AA3B-857DD2FD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6ACDB3-0A9F-4201-A07E-B4D4079C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EA176A-5EF8-4884-B9E1-E390FDCD8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E106-7C73-4EE6-8368-750C90024078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28FD9-F7C9-4B33-B741-D8E96C6D9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81894-B050-425D-B142-6434F844A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96AE3-6077-4299-B577-DCFF7C318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Семантическая картографическая информационная система представления статистических данных по Алтайскому краю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11458E-9506-471D-BD42-B0CA4A6EA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4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F968E-4792-40B0-8A94-F0963A04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53422-42EE-4082-AA9A-28088651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DACFB-625B-4653-863E-BEEC9F42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67835-878D-4276-8F4B-97430F15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68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DEA2E-9A49-4679-9739-6732DC14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74223-A13A-4A6A-BAF5-1C3A1A4C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7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B9ED2-4B81-411A-B628-0EAC438E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160E8-B0F8-41E7-A811-CCBDCBBB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EB59F-147F-48DE-B4AD-EA4CAB9B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CC19F-407C-4038-BBA8-4618FA02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2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BA8E6-1D8C-49D0-9308-16B2212F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DB3928-8688-4AF4-BEC5-28C4B04E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1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1B682-17A6-44D6-A0D4-14EBB613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1CB2E-054C-4492-86D0-A632E75C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3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15791-6899-41D1-8D5E-6431EC8D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9B825-F21B-45E6-89F9-04244B86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01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1AC96-A60D-4ACB-A122-0BB08001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819774-2240-4B9B-A79E-9F50E324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594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</Words>
  <Application>Microsoft Office PowerPoint</Application>
  <PresentationFormat>Широкоэкранный</PresentationFormat>
  <Paragraphs>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Семантическая картографическая информационная система представления статистических данных по Алтайскому краю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Семантическая картографическая информационная система представления статистических данных по Алтайскому краю</dc:title>
  <dc:creator>Egor Serdyuk</dc:creator>
  <cp:lastModifiedBy>Egor Serdyuk</cp:lastModifiedBy>
  <cp:revision>2</cp:revision>
  <dcterms:created xsi:type="dcterms:W3CDTF">2021-04-18T11:09:13Z</dcterms:created>
  <dcterms:modified xsi:type="dcterms:W3CDTF">2021-04-18T15:42:42Z</dcterms:modified>
</cp:coreProperties>
</file>