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4" r:id="rId9"/>
    <p:sldId id="263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 Serdyuk" initials="ES" lastIdx="12" clrIdx="0">
    <p:extLst>
      <p:ext uri="{19B8F6BF-5375-455C-9EA6-DF929625EA0E}">
        <p15:presenceInfo xmlns:p15="http://schemas.microsoft.com/office/powerpoint/2012/main" userId="af017a131ffdc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2:54:16.184" idx="2">
    <p:pos x="10" y="10"/>
    <p:text>Применение таких систем позволяет на качественно новом уровне обеспечить информационной базой практически все службы и на этой основе обеспечить решение технических, экономических и целого ряда других задач.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2:54:34.700" idx="3">
    <p:pos x="146" y="146"/>
    <p:text>Современные методы обработки информации позволяют быстро и качественно поддерживать ее актуальность, позволяя проводить наиболее наглядные наблюдения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2:56:33.229" idx="4">
    <p:pos x="282" y="282"/>
    <p:text>Доступность играет немаловажную роль. К сожалению, она полностью ложится на сторону сервиса. Который поддерживает работу из браузера с мобильных устройств, так и с персональных компьютеров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01:41.427" idx="5">
    <p:pos x="10" y="10"/>
    <p:text>Набор DASH, который включает в себя библиотеку для создания различных интерактивных графиков Plot.ly и библиотеку веб сервера Flask. Это нам позволит создать простой сервис с встроенной поддержкой различного рода интерактивных графиков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3:03:24.732" idx="6">
    <p:pos x="146" y="146"/>
    <p:text>Библиотека Pandas используется для хранения и обработки данных во время отображения информации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3:03:54.536" idx="7">
    <p:pos x="282" y="282"/>
    <p:text>Cufflinks в свою очередь помагает значительно облегчить и оптимизировать работу между Pandas и Plot.ly</p:text>
    <p:extLst>
      <p:ext uri="{C676402C-5697-4E1C-873F-D02D1690AC5C}">
        <p15:threadingInfo xmlns:p15="http://schemas.microsoft.com/office/powerpoint/2012/main" timeZoneBias="-420"/>
      </p:ext>
    </p:extLst>
  </p:cm>
  <p:cm authorId="1" dt="2021-04-20T13:04:35.574" idx="8">
    <p:pos x="418" y="418"/>
    <p:text>GEOJSON, как открытый формат для разметки и хранения географических структур, с которыми мы будем в дальнейшем работать через Plot.ly и его поддержку данного формата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08:56.585" idx="9">
    <p:pos x="10" y="10"/>
    <p:text>На данном слайде мы можем наблюдать фрагмент кода, который получает данные через функцию обратного вызова (callback), чтобы передать в функцию отрисовки актуального графика на карте необходимые данные в зависимости от территории и года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20:05.669" idx="10">
    <p:pos x="10" y="10"/>
    <p:text>На данном слайде мы видем пример работы нашей картографической системы. Сверху мы наблюдаем таймлайн, где мы можем выбрать время, для наблюдения актуальной статистики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21:11.886" idx="11">
    <p:pos x="10" y="10"/>
    <p:text>Данный элемент отображения графиков является не менее важным. Используя возможности библиотеки Plot.ly, мы можем выделить интересуещие нас районы на карте и сравнить их статистику по разным годам в различных социо-культурных категориях, выбирая их из выпадающего списка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24:47.091" idx="12">
    <p:pos x="10" y="10"/>
    <p:text>Здесь мы можем наблюдать общий вид сервиса со всем его функционалом, который работает сообща, реализуя возможности описанные в предыдущих слайдах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DE1F7-6AE0-4718-A175-544F0B2D7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53CD8-5522-4B85-A7E1-E7B8B60B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2D972-3FC1-4A29-AB9B-5F12948C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81A48-7477-48E1-979A-1D9BFA9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C5FD5-8F2A-4521-A069-9E8AD3DD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9F24-C70F-4F65-9FEB-212D0B03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3B9B53-2D6C-485D-9863-36D8D4D5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DFA5B-4456-437F-B9FC-7B8009D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C3B07-1F19-4828-8ABF-EB6D4387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7889B-869D-4233-BDE9-A3B36C7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153034-31F3-4E9B-B5BC-A36152D36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B077-D564-44FF-993E-B826F3C7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91B46-B8B5-4595-903D-B8A845B4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99B4E-53BC-4F4D-9D24-B7B788D2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988AA-C67E-4081-BF4B-80ED0BF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1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98A2C-E8FC-41B3-B003-C52C8DD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6040B-785C-40D3-BE07-CD3FC12B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F0F9E-C54F-4752-B007-40B9EC4E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FDFEE-EE6F-4208-827D-6794C5ED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0282E-48A7-46CF-B503-082D63F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0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E492C-0B99-4E6C-8F5E-53BA68D8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34B98-E1C0-4D7F-B161-A9C54A5A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B5543-1E0A-446B-924F-D850F48B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B8193-E8B7-4D9E-A124-950983B2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AFA37-9542-4C4A-992C-086A06A8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9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1246F-7139-4C5F-88DD-0BD8DBAB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CAE7E-82DF-4C09-8C9E-B64F09FC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47607D-76ED-4CDD-A766-EFE67D76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8ECA5-828B-448E-B746-2394E71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7BB50-3430-47B6-A71A-CC3670E7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2889D-A5EA-40A8-B541-9BBE9104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892CF-D447-4BBA-AC6F-04C098D2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D4A0BA-CEF3-486D-9A2C-B8306318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F83358-9DBB-4BAF-93E5-E7D5D512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DEF2E2-72F5-44DF-80E2-FEC88DF45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CAB2A1-9102-423C-888B-48B09D473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F42C97-08F9-426F-8653-C7B06ADD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3D8CA7-012D-42B4-B6CC-32323438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1B9A10-5AA2-4C3B-9C71-2E334453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03F49-A2E6-43C5-811C-0C1B8C5D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8C412E-2EBE-44D0-956C-C3E6F3F1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30F6E4-3952-4329-8D82-A6AEF363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D351B-96B5-4897-919B-2499FC67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1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D0B305-8E2E-4F52-BA83-59F739AE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067C1C-2772-4348-B435-151E0179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9C72E7-E0D1-44BC-AA0D-997BFC6C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515F0-F19B-4C2E-BCAA-98F3511D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DA326-4DB7-4D7C-BE91-F46ADDBA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5517D-227D-4981-A66C-5E46ACFA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B1BCBD-64B9-4F8D-8A2C-49A22938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2BF92-9B27-4684-B444-39AEA6E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55F83-ACFF-402C-B4E9-01F6E5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0EBBC-3C03-4485-BFEB-2C22AAC6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EF3509-6FCF-41E3-A449-DC1BB2F2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DDA513-FEFE-4E5F-9DA7-7A8BEF3A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135FC6-7D1B-4490-B32D-DDB8868F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1CAE3-0116-477B-A5EA-96FCC33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87041-0EA2-4180-AC7D-3F620C0D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B098D-D505-427D-AA3B-857DD2FD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6ACDB3-0A9F-4201-A07E-B4D4079C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A176A-5EF8-4884-B9E1-E390FDCD8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E106-7C73-4EE6-8368-750C9002407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28FD9-F7C9-4B33-B741-D8E96C6D9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81894-B050-425D-B142-6434F844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A2B8-54A3-44A2-9B0A-49D352892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96AE3-6077-4299-B577-DCFF7C318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796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Семантическая картографическая информационная система представления статистических данных по Алтайскому краю</a:t>
            </a:r>
          </a:p>
        </p:txBody>
      </p:sp>
    </p:spTree>
    <p:extLst>
      <p:ext uri="{BB962C8B-B14F-4D97-AF65-F5344CB8AC3E}">
        <p14:creationId xmlns:p14="http://schemas.microsoft.com/office/powerpoint/2010/main" val="271174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B2FB7-94A0-4B27-8325-89FC78A9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C8826-F070-4284-B25F-C6BFB8A6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большей интерактивности при взаимодействии с картой края</a:t>
            </a:r>
          </a:p>
          <a:p>
            <a:r>
              <a:rPr lang="ru-RU" dirty="0"/>
              <a:t>Расширение и актуализация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721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DACFB-625B-4653-863E-BEEC9F42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67835-878D-4276-8F4B-97430F15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Разрабатываемая система для представления статистики, привязанной к карте Алтайского края и различным временным интервалам</a:t>
            </a:r>
          </a:p>
          <a:p>
            <a:r>
              <a:rPr lang="ru-RU" dirty="0"/>
              <a:t>Используются современные методы обработки данных</a:t>
            </a:r>
          </a:p>
          <a:p>
            <a:r>
              <a:rPr lang="ru-RU" dirty="0"/>
              <a:t>Доступ к ресурсу через </a:t>
            </a:r>
            <a:r>
              <a:rPr lang="en-US" dirty="0"/>
              <a:t>web-</a:t>
            </a:r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28668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DEA2E-9A49-4679-9739-6732DC14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сторонние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74223-A13A-4A6A-BAF5-1C3A1A4C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 (Plot.ly </a:t>
            </a:r>
            <a:r>
              <a:rPr lang="ru-RU" dirty="0"/>
              <a:t>и </a:t>
            </a:r>
            <a:r>
              <a:rPr lang="en-US" dirty="0"/>
              <a:t>Flask)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Cufflinks</a:t>
            </a:r>
          </a:p>
          <a:p>
            <a:r>
              <a:rPr lang="en-US" dirty="0"/>
              <a:t>GEOJSON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7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9C46B-F0A3-4073-8F46-51ECDA4F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F28D88-7A94-4143-9562-3C10C987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9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B9ED2-4B81-411A-B628-0EAC438E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160E8-B0F8-41E7-A811-CCBDCBBB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3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1E11EE-1B4F-44B2-82E3-ACE83DC3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4" y="327171"/>
            <a:ext cx="3158169" cy="2474752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C31AE76-76EA-4EFF-B2A3-97756A0ABB9B}"/>
              </a:ext>
            </a:extLst>
          </p:cNvPr>
          <p:cNvCxnSpPr>
            <a:stCxn id="3" idx="3"/>
          </p:cNvCxnSpPr>
          <p:nvPr/>
        </p:nvCxnSpPr>
        <p:spPr>
          <a:xfrm flipV="1">
            <a:off x="3779273" y="1543574"/>
            <a:ext cx="608169" cy="2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21B97F-8DD5-401F-9822-FA6EA349F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42" y="818402"/>
            <a:ext cx="3287025" cy="1450344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76E9F6D-597D-4BE5-A1D0-B654697943D5}"/>
              </a:ext>
            </a:extLst>
          </p:cNvPr>
          <p:cNvCxnSpPr>
            <a:stCxn id="8" idx="3"/>
          </p:cNvCxnSpPr>
          <p:nvPr/>
        </p:nvCxnSpPr>
        <p:spPr>
          <a:xfrm>
            <a:off x="7674467" y="1543574"/>
            <a:ext cx="4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1183227-2437-4707-AF2F-B743A114E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87" y="818402"/>
            <a:ext cx="3843447" cy="161051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2CAB42-FDDE-4DEE-8621-676E580BE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08" y="2895508"/>
            <a:ext cx="3498222" cy="36512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9508B6E-861F-4C53-8668-0E674AB22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32" y="2895509"/>
            <a:ext cx="3498222" cy="3635320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E1A4B67-4410-476B-A62A-28271B971AB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8728219" y="2428915"/>
            <a:ext cx="1280492" cy="46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E0BDC92-587F-43A2-B11A-D87B3090D1B7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 flipV="1">
            <a:off x="6030954" y="4713169"/>
            <a:ext cx="948154" cy="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8F3ED7-CE22-4469-B4F8-18B73DE3C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62" y="0"/>
            <a:ext cx="8751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3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F5FD8B-0987-4545-B016-977C1D2B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61" y="0"/>
            <a:ext cx="6624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CD8F07-CCDE-46DF-857F-E88190A2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169"/>
            <a:ext cx="12192000" cy="54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11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67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Семантическая картографическая информационная система представления статистических данных по Алтайскому краю</vt:lpstr>
      <vt:lpstr>Актуальность</vt:lpstr>
      <vt:lpstr>Использованные сторонние технологии</vt:lpstr>
      <vt:lpstr>Цель</vt:lpstr>
      <vt:lpstr>ER</vt:lpstr>
      <vt:lpstr>Презентация PowerPoint</vt:lpstr>
      <vt:lpstr>Презентация PowerPoint</vt:lpstr>
      <vt:lpstr>Презентация PowerPoint</vt:lpstr>
      <vt:lpstr>Презентация PowerPoint</vt:lpstr>
      <vt:lpstr>Доработка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Семантическая картографическая информационная система представления статистических данных по Алтайскому краю</dc:title>
  <dc:creator>Egor Serdyuk</dc:creator>
  <cp:lastModifiedBy>Egor Serdyuk</cp:lastModifiedBy>
  <cp:revision>16</cp:revision>
  <dcterms:created xsi:type="dcterms:W3CDTF">2021-04-18T11:09:13Z</dcterms:created>
  <dcterms:modified xsi:type="dcterms:W3CDTF">2021-04-20T21:58:54Z</dcterms:modified>
</cp:coreProperties>
</file>