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4" r:id="rId9"/>
    <p:sldId id="263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gor Serdyuk" initials="ES" lastIdx="12" clrIdx="0">
    <p:extLst>
      <p:ext uri="{19B8F6BF-5375-455C-9EA6-DF929625EA0E}">
        <p15:presenceInfo xmlns:p15="http://schemas.microsoft.com/office/powerpoint/2012/main" userId="af017a131ffdc44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37" d="100"/>
          <a:sy n="37" d="100"/>
        </p:scale>
        <p:origin x="84" y="17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4-20T12:54:16.184" idx="2">
    <p:pos x="10" y="10"/>
    <p:text>Применение таких систем позволяет на качественно новом уровне обеспечить информационной базой практически все службы и на этой основе обеспечить решение технических, экономических и целого ряда других задач.</p:text>
    <p:extLst>
      <p:ext uri="{C676402C-5697-4E1C-873F-D02D1690AC5C}">
        <p15:threadingInfo xmlns:p15="http://schemas.microsoft.com/office/powerpoint/2012/main" timeZoneBias="-420"/>
      </p:ext>
    </p:extLst>
  </p:cm>
  <p:cm authorId="1" dt="2021-04-20T12:54:34.700" idx="3">
    <p:pos x="146" y="146"/>
    <p:text>Современные методы обработки информации позволяют быстро и качественно поддерживать ее актуальность, позволяя проводить наиболее наглядные наблюдения</p:text>
    <p:extLst>
      <p:ext uri="{C676402C-5697-4E1C-873F-D02D1690AC5C}">
        <p15:threadingInfo xmlns:p15="http://schemas.microsoft.com/office/powerpoint/2012/main" timeZoneBias="-420"/>
      </p:ext>
    </p:extLst>
  </p:cm>
  <p:cm authorId="1" dt="2021-04-20T12:56:33.229" idx="4">
    <p:pos x="282" y="282"/>
    <p:text>Доступность играет немаловажную роль. К сожалению, она полностью ложится на сторону сервиса. Который поддерживает работу из браузера с мобильных устройств, так и с персональных компьютеров</p:text>
    <p:extLst>
      <p:ext uri="{C676402C-5697-4E1C-873F-D02D1690AC5C}">
        <p15:threadingInfo xmlns:p15="http://schemas.microsoft.com/office/powerpoint/2012/main" timeZoneBias="-4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4-20T13:01:41.427" idx="5">
    <p:pos x="10" y="10"/>
    <p:text>Набор DASH, который включает в себя библиотеку для создания различных интерактивных графиков Plot.ly и библиотеку веб сервера Flask. Это нам позволит создать простой сервис с встроенной поддержкой различного рода интерактивных графиков</p:text>
    <p:extLst>
      <p:ext uri="{C676402C-5697-4E1C-873F-D02D1690AC5C}">
        <p15:threadingInfo xmlns:p15="http://schemas.microsoft.com/office/powerpoint/2012/main" timeZoneBias="-420"/>
      </p:ext>
    </p:extLst>
  </p:cm>
  <p:cm authorId="1" dt="2021-04-20T13:03:24.732" idx="6">
    <p:pos x="146" y="146"/>
    <p:text>Библиотека Pandas используется для хранения и обработки данных во время отображения информации</p:text>
    <p:extLst>
      <p:ext uri="{C676402C-5697-4E1C-873F-D02D1690AC5C}">
        <p15:threadingInfo xmlns:p15="http://schemas.microsoft.com/office/powerpoint/2012/main" timeZoneBias="-420"/>
      </p:ext>
    </p:extLst>
  </p:cm>
  <p:cm authorId="1" dt="2021-04-20T13:03:54.536" idx="7">
    <p:pos x="282" y="282"/>
    <p:text>Cufflinks в свою очередь помагает значительно облегчить и оптимизировать работу между Pandas и Plot.ly</p:text>
    <p:extLst>
      <p:ext uri="{C676402C-5697-4E1C-873F-D02D1690AC5C}">
        <p15:threadingInfo xmlns:p15="http://schemas.microsoft.com/office/powerpoint/2012/main" timeZoneBias="-420"/>
      </p:ext>
    </p:extLst>
  </p:cm>
  <p:cm authorId="1" dt="2021-04-20T13:04:35.574" idx="8">
    <p:pos x="418" y="418"/>
    <p:text>GEOJSON, как открытый формат для разметки и хранения географических структур, с которыми мы будем в дальнейшем работать через Plot.ly и его поддержку данного формата</p:text>
    <p:extLst>
      <p:ext uri="{C676402C-5697-4E1C-873F-D02D1690AC5C}">
        <p15:threadingInfo xmlns:p15="http://schemas.microsoft.com/office/powerpoint/2012/main" timeZoneBias="-42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4-20T13:08:56.585" idx="9">
    <p:pos x="10" y="10"/>
    <p:text>На данном слайде мы можем наблюдать фрагмент кода, который получает данные через функцию обратного вызова (callback), чтобы передать в функцию отрисовки актуального графика на карте необходимые данные в зависимости от территории и года</p:text>
    <p:extLst>
      <p:ext uri="{C676402C-5697-4E1C-873F-D02D1690AC5C}">
        <p15:threadingInfo xmlns:p15="http://schemas.microsoft.com/office/powerpoint/2012/main" timeZoneBias="-42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4-20T13:20:05.669" idx="10">
    <p:pos x="10" y="10"/>
    <p:text>На данном слайде мы видем пример работы нашей картографической системы. Сверху мы наблюдаем таймлайн, где мы можем выбрать время, для наблюдения актуальной статистики</p:text>
    <p:extLst>
      <p:ext uri="{C676402C-5697-4E1C-873F-D02D1690AC5C}">
        <p15:threadingInfo xmlns:p15="http://schemas.microsoft.com/office/powerpoint/2012/main" timeZoneBias="-42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4-20T13:21:11.886" idx="11">
    <p:pos x="10" y="10"/>
    <p:text>Данный элемент отображения графиков является не менее важным. Используя возможности библиотеки Plot.ly, мы можем выделить интересуещие нас районы на карте и сравнить их статистику по разным годам в различных социо-культурных категориях, выбирая их из выпадающего списка</p:text>
    <p:extLst>
      <p:ext uri="{C676402C-5697-4E1C-873F-D02D1690AC5C}">
        <p15:threadingInfo xmlns:p15="http://schemas.microsoft.com/office/powerpoint/2012/main" timeZoneBias="-42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4-20T13:24:47.091" idx="12">
    <p:pos x="10" y="10"/>
    <p:text>Здесь мы можем наблюдать общий вид сервиса со всем его функционалом, который работает сообща, реализуя возможности описанные в предыдущих слайдах</p:text>
    <p:extLst>
      <p:ext uri="{C676402C-5697-4E1C-873F-D02D1690AC5C}">
        <p15:threadingInfo xmlns:p15="http://schemas.microsoft.com/office/powerpoint/2012/main" timeZoneBias="-4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1DE1F7-6AE0-4718-A175-544F0B2D7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9853CD8-5522-4B85-A7E1-E7B8B60B3F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3F2D972-3FC1-4A29-AB9B-5F12948CE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7E106-7C73-4EE6-8368-750C90024078}" type="datetimeFigureOut">
              <a:rPr lang="ru-RU" smtClean="0"/>
              <a:t>20.04.2021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0981A48-7477-48E1-979A-1D9BFA9F4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F4C5FD5-8F2A-4521-A069-9E8AD3DDB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A2B8-54A3-44A2-9B0A-49D352892B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0936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A39F24-C70F-4F65-9FEB-212D0B03A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33B9B53-2D6C-485D-9863-36D8D4D564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C1DFA5B-4456-437F-B9FC-7B8009DC7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7E106-7C73-4EE6-8368-750C90024078}" type="datetimeFigureOut">
              <a:rPr lang="ru-RU" smtClean="0"/>
              <a:t>20.04.2021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C2C3B07-1F19-4828-8ABF-EB6D4387D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FF7889B-869D-4233-BDE9-A3B36C780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A2B8-54A3-44A2-9B0A-49D352892B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5572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B153034-31F3-4E9B-B5BC-A36152D364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D3FB077-D564-44FF-993E-B826F3C7F8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D191B46-B8B5-4595-903D-B8A845B40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7E106-7C73-4EE6-8368-750C90024078}" type="datetimeFigureOut">
              <a:rPr lang="ru-RU" smtClean="0"/>
              <a:t>20.04.2021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8C99B4E-53BC-4F4D-9D24-B7B788D2D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09988AA-C67E-4081-BF4B-80ED0BFF0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A2B8-54A3-44A2-9B0A-49D352892B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8715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298A2C-E8FC-41B3-B003-C52C8DDD7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96040B-785C-40D3-BE07-CD3FC12BD4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FEF0F9E-C54F-4752-B007-40B9EC4E1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7E106-7C73-4EE6-8368-750C90024078}" type="datetimeFigureOut">
              <a:rPr lang="ru-RU" smtClean="0"/>
              <a:t>20.04.2021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5AFDFEE-EE6F-4208-827D-6794C5EDB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290282E-48A7-46CF-B503-082D63F13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A2B8-54A3-44A2-9B0A-49D352892B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2209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DE492C-0B99-4E6C-8F5E-53BA68D8D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7834B98-E1C0-4D7F-B161-A9C54A5A0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A4B5543-1E0A-446B-924F-D850F48B1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7E106-7C73-4EE6-8368-750C90024078}" type="datetimeFigureOut">
              <a:rPr lang="ru-RU" smtClean="0"/>
              <a:t>20.04.2021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83B8193-E8B7-4D9E-A124-950983B23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B0AFA37-9542-4C4A-992C-086A06A84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A2B8-54A3-44A2-9B0A-49D352892B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3493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61246F-7139-4C5F-88DD-0BD8DBAB3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4CAE7E-82DF-4C09-8C9E-B64F09FC54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947607D-76ED-4CDD-A766-EFE67D76CF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D88ECA5-828B-448E-B746-2394E714A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7E106-7C73-4EE6-8368-750C90024078}" type="datetimeFigureOut">
              <a:rPr lang="ru-RU" smtClean="0"/>
              <a:t>20.04.2021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8F7BB50-3430-47B6-A71A-CC3670E73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892889D-A5EA-40A8-B541-9BBE9104A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A2B8-54A3-44A2-9B0A-49D352892B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6424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7892CF-D447-4BBA-AC6F-04C098D26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2D4A0BA-CEF3-486D-9A2C-B8306318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CF83358-9DBB-4BAF-93E5-E7D5D5126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DDEF2E2-72F5-44DF-80E2-FEC88DF454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BCAB2A1-9102-423C-888B-48B09D4737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FF42C97-08F9-426F-8653-C7B06ADDB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7E106-7C73-4EE6-8368-750C90024078}" type="datetimeFigureOut">
              <a:rPr lang="ru-RU" smtClean="0"/>
              <a:t>20.04.2021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03D8CA7-012D-42B4-B6CC-323234387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51B9A10-5AA2-4C3B-9C71-2E334453D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A2B8-54A3-44A2-9B0A-49D352892B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927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E03F49-A2E6-43C5-811C-0C1B8C5D6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98C412E-2EBE-44D0-956C-C3E6F3F1D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7E106-7C73-4EE6-8368-750C90024078}" type="datetimeFigureOut">
              <a:rPr lang="ru-RU" smtClean="0"/>
              <a:t>20.04.2021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E30F6E4-3952-4329-8D82-A6AEF3639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D9D351B-96B5-4897-919B-2499FC67B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A2B8-54A3-44A2-9B0A-49D352892B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3185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2D0B305-8E2E-4F52-BA83-59F739AED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7E106-7C73-4EE6-8368-750C90024078}" type="datetimeFigureOut">
              <a:rPr lang="ru-RU" smtClean="0"/>
              <a:t>20.04.2021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4067C1C-2772-4348-B435-151E01796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D9C72E7-E0D1-44BC-AA0D-997BFC6CD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A2B8-54A3-44A2-9B0A-49D352892B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3213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C515F0-F19B-4C2E-BCAA-98F3511DA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51DA326-4DB7-4D7C-BE91-F46ADDBA2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955517D-227D-4981-A66C-5E46ACFA23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5B1BCBD-64B9-4F8D-8A2C-49A22938A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7E106-7C73-4EE6-8368-750C90024078}" type="datetimeFigureOut">
              <a:rPr lang="ru-RU" smtClean="0"/>
              <a:t>20.04.2021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E92BF92-9B27-4684-B444-39AEA6EBC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1955F83-ACFF-402C-B4E9-01F6E5684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A2B8-54A3-44A2-9B0A-49D352892B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038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00EBBC-3C03-4485-BFEB-2C22AAC6F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AEF3509-6FCF-41E3-A449-DC1BB2F238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FDDA513-FEFE-4E5F-9DA7-7A8BEF3AE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2135FC6-7D1B-4490-B32D-DDB8868F3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7E106-7C73-4EE6-8368-750C90024078}" type="datetimeFigureOut">
              <a:rPr lang="ru-RU" smtClean="0"/>
              <a:t>20.04.2021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271CAE3-0116-477B-A5EA-96FCC334B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1887041-0EA2-4180-AC7D-3F620C0D6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A2B8-54A3-44A2-9B0A-49D352892B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257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AB098D-D505-427D-AA3B-857DD2FDA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46ACDB3-0A9F-4201-A07E-B4D4079CBD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5EA176A-5EF8-4884-B9E1-E390FDCD8E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7E106-7C73-4EE6-8368-750C90024078}" type="datetimeFigureOut">
              <a:rPr lang="ru-RU" smtClean="0"/>
              <a:t>20.04.2021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F828FD9-F7C9-4B33-B741-D8E96C6D9A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2181894-B050-425D-B142-6434F844A4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1A2B8-54A3-44A2-9B0A-49D352892B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225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5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6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E96AE3-6077-4299-B577-DCFF7C318B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Семантическая картографическая информационная система представления статистических данных по Алтайскому краю</a:t>
            </a:r>
          </a:p>
        </p:txBody>
      </p:sp>
    </p:spTree>
    <p:extLst>
      <p:ext uri="{BB962C8B-B14F-4D97-AF65-F5344CB8AC3E}">
        <p14:creationId xmlns:p14="http://schemas.microsoft.com/office/powerpoint/2010/main" val="2711749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3F968E-4792-40B0-8A94-F0963A040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61801"/>
          </a:xfrm>
        </p:spPr>
        <p:txBody>
          <a:bodyPr/>
          <a:lstStyle/>
          <a:p>
            <a:pPr algn="ctr"/>
            <a:r>
              <a:rPr lang="ru-RU" dirty="0"/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1955896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1DACFB-625B-4653-863E-BEEC9F42C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Актуальность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0F67835-878D-4276-8F4B-97430F15B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Новая система ориентирования во времени и пространстве</a:t>
            </a:r>
          </a:p>
          <a:p>
            <a:r>
              <a:rPr lang="ru-RU" dirty="0"/>
              <a:t>Современные методы обработки информации</a:t>
            </a:r>
          </a:p>
          <a:p>
            <a:r>
              <a:rPr lang="ru-RU" dirty="0"/>
              <a:t>Доступность</a:t>
            </a:r>
          </a:p>
        </p:txBody>
      </p:sp>
    </p:spTree>
    <p:extLst>
      <p:ext uri="{BB962C8B-B14F-4D97-AF65-F5344CB8AC3E}">
        <p14:creationId xmlns:p14="http://schemas.microsoft.com/office/powerpoint/2010/main" val="3286685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9DEA2E-9A49-4679-9739-6732DC144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Использованные сторонние технологии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DC74223-A13A-4A6A-BAF5-1C3A1A4C7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DASH (Plot.ly </a:t>
            </a:r>
            <a:r>
              <a:rPr lang="ru-RU" dirty="0"/>
              <a:t>и </a:t>
            </a:r>
            <a:r>
              <a:rPr lang="en-US" dirty="0"/>
              <a:t>Flask)</a:t>
            </a:r>
          </a:p>
          <a:p>
            <a:r>
              <a:rPr lang="en-US" dirty="0"/>
              <a:t>Pandas</a:t>
            </a:r>
          </a:p>
          <a:p>
            <a:r>
              <a:rPr lang="en-US" dirty="0"/>
              <a:t>Cufflinks</a:t>
            </a:r>
          </a:p>
          <a:p>
            <a:r>
              <a:rPr lang="en-US" dirty="0"/>
              <a:t>GEOJSON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16476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1B9ED2-4B81-411A-B628-0EAC438E0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01160E8-B0F8-41E7-A811-CCBDCBBB9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7439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6BA8E6-1D8C-49D0-9308-16B2212F0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Литература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7DB3928-8688-4AF4-BEC5-28C4B04E2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8417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81DCA3D-171F-4600-8F11-831D1F908A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154" y="645511"/>
            <a:ext cx="6195692" cy="5566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297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72BEB37-B342-4B51-ABE8-369D061AED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154" y="0"/>
            <a:ext cx="81056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031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244DA48-3CE6-47BE-8C75-EBB8B23B3F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669" y="0"/>
            <a:ext cx="73386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59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514852C-DCC2-402C-9ACD-96510E59F9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45416"/>
            <a:ext cx="12192000" cy="5367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01174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42</Words>
  <Application>Microsoft Office PowerPoint</Application>
  <PresentationFormat>Широкоэкранный</PresentationFormat>
  <Paragraphs>13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Тема Office</vt:lpstr>
      <vt:lpstr>Семантическая картографическая информационная система представления статистических данных по Алтайскому краю</vt:lpstr>
      <vt:lpstr>Актуальность</vt:lpstr>
      <vt:lpstr>Использованные сторонние технологии</vt:lpstr>
      <vt:lpstr>ER</vt:lpstr>
      <vt:lpstr>Литература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Семантическая картографическая информационная система представления статистических данных по Алтайскому краю</dc:title>
  <dc:creator>Egor Serdyuk</dc:creator>
  <cp:lastModifiedBy>Egor Serdyuk</cp:lastModifiedBy>
  <cp:revision>9</cp:revision>
  <dcterms:created xsi:type="dcterms:W3CDTF">2021-04-18T11:09:13Z</dcterms:created>
  <dcterms:modified xsi:type="dcterms:W3CDTF">2021-04-20T06:26:24Z</dcterms:modified>
</cp:coreProperties>
</file>