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63" r:id="rId2"/>
    <p:sldId id="259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9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D38E4-1297-4463-A14E-CC783232C4DE}" type="datetimeFigureOut">
              <a:rPr lang="ru-RU" smtClean="0"/>
              <a:pPr/>
              <a:t>15.06.2016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21C18-5863-4408-9B40-13E9367B1E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E3E8628-9E13-4226-A6E6-B691A9AF8DA4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50DF-C7C9-4B01-8B5B-97C65CE199A7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241F-5D53-4FEC-A97F-143E21C4290C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12F-05B1-4F00-929A-63F6866B2704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76CBD2-CFBE-48A0-A448-550E61B6B6F2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4B2-914F-417C-A31F-00043C31E451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A6A-AE41-4E2F-A049-FD60B94A46C2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3273-2D55-4486-A1CC-77534EB32753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39C-E02F-4C28-96AA-AB6463369FEB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3840-F469-40BD-A9CF-93B942B3D9AF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27-1C18-43DD-B1C5-C89B459378E8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F8A427-E51B-4143-A662-F465CF238D2F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Шохин Егор Павлович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 2306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rmAutofit/>
          </a:bodyPr>
          <a:lstStyle/>
          <a:p>
            <a:pPr marL="0" indent="450850"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Тема выпускной квалификационной работы:</a:t>
            </a:r>
          </a:p>
          <a:p>
            <a:pPr marL="0" indent="450850"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«Интерактивная карта университета с отображением расписания по аудиториям»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</a:t>
            </a:r>
          </a:p>
          <a:p>
            <a:pPr marL="0" indent="45085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интерактивной карты университета с отображением расписания по аудиториям.</a:t>
            </a:r>
          </a:p>
          <a:p>
            <a:pPr marL="0" indent="450850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Исследование существующих решений;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схемы базы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веб-страницы с картой;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Интеграция базы данных с веб-страницей.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:\Users\egors\Desktop\St_Petersburg_State_Electrotechnical_University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0"/>
            <a:ext cx="1428728" cy="16884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Направления развития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ru-RU" sz="3600" dirty="0" smtClean="0"/>
          </a:p>
          <a:p>
            <a:pPr lvl="0"/>
            <a:r>
              <a:rPr lang="ru-RU" sz="3600" dirty="0" smtClean="0"/>
              <a:t>реализация поддержки дополнительных корпусов и этажей;</a:t>
            </a:r>
          </a:p>
          <a:p>
            <a:pPr lvl="0"/>
            <a:r>
              <a:rPr lang="ru-RU" sz="3600" dirty="0" smtClean="0"/>
              <a:t>переход программы на мобильные платформы;</a:t>
            </a:r>
          </a:p>
          <a:p>
            <a:pPr lvl="0"/>
            <a:r>
              <a:rPr lang="ru-RU" sz="3600" dirty="0" smtClean="0"/>
              <a:t>добавление поиска и прокладывания маршрута между объектами.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C:\Users\egors\Desktop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14422"/>
            <a:ext cx="5286375" cy="5105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00562" y="2786059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Request</a:t>
            </a:r>
            <a:endParaRPr lang="ru-RU" sz="1400" b="1" dirty="0">
              <a:solidFill>
                <a:schemeClr val="bg1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570" y="257174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Response</a:t>
            </a:r>
            <a:endParaRPr lang="ru-RU" sz="1400" b="1" dirty="0">
              <a:solidFill>
                <a:schemeClr val="bg1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8860" y="514351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MySQL</a:t>
            </a:r>
            <a:endParaRPr lang="ru-RU" sz="1400" b="1" dirty="0">
              <a:solidFill>
                <a:schemeClr val="bg1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7422" y="307181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HTML + SVG</a:t>
            </a:r>
            <a:endParaRPr lang="ru-RU" sz="1400" b="1" dirty="0">
              <a:solidFill>
                <a:schemeClr val="bg1"/>
              </a:solidFill>
              <a:ea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Оценка направлений разработки</a:t>
            </a: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142844" y="4357694"/>
            <a:ext cx="8543956" cy="1799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Итог: при разработке интерактивной карты университета следует базироваться на проекте </a:t>
            </a:r>
            <a:r>
              <a:rPr lang="ru-RU" dirty="0" smtClean="0"/>
              <a:t>карты </a:t>
            </a:r>
            <a:r>
              <a:rPr lang="ru-RU" dirty="0" smtClean="0"/>
              <a:t>2ГИС, </a:t>
            </a:r>
            <a:r>
              <a:rPr lang="ru-RU" dirty="0" smtClean="0"/>
              <a:t>так как она наиболее подходит под описание будущего </a:t>
            </a:r>
            <a:r>
              <a:rPr lang="ru-RU" dirty="0" smtClean="0"/>
              <a:t>проекта.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1285861"/>
          <a:ext cx="8715436" cy="303267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178859"/>
                <a:gridCol w="2178859"/>
                <a:gridCol w="2178859"/>
                <a:gridCol w="2178859"/>
              </a:tblGrid>
              <a:tr h="30682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Google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maps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Yandex 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карты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2ГИС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1235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Детализация «здания»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1235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Справочная информация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6359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Интерфейс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1235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Актуальность </a:t>
                      </a:r>
                    </a:p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гео-данных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8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API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базы данных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C:\Users\egors\Downloads\Data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57298"/>
            <a:ext cx="9144000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университета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214422"/>
            <a:ext cx="7072362" cy="510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этажа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075234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Запрос данных с базы данных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5701" t="25754" r="9695" b="27849"/>
          <a:stretch>
            <a:fillRect/>
          </a:stretch>
        </p:blipFill>
        <p:spPr bwMode="auto">
          <a:xfrm>
            <a:off x="4786314" y="1357298"/>
            <a:ext cx="4098755" cy="19288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l="22913" t="21431" r="18287" b="21597"/>
          <a:stretch>
            <a:fillRect/>
          </a:stretch>
        </p:blipFill>
        <p:spPr bwMode="auto">
          <a:xfrm>
            <a:off x="4786313" y="3714752"/>
            <a:ext cx="4138113" cy="2428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285859"/>
            <a:ext cx="1714512" cy="20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857628"/>
            <a:ext cx="184368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0" y="350043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 вправо 12"/>
          <p:cNvSpPr/>
          <p:nvPr/>
        </p:nvSpPr>
        <p:spPr>
          <a:xfrm>
            <a:off x="2928926" y="2143116"/>
            <a:ext cx="164307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3000364" y="4429132"/>
            <a:ext cx="164307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Используемые технологии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503920" cy="521497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для управления проектами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контроля версий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Платформа для работы с сетью и диском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NodeJS;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Сценарный язык программирования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СУБД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MySQL;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Векторный формат изображений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SVG;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 описания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внешнего вида документа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 разметки веб-документов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для графического дизайна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CorelDraw;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средство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Paradigm.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В ходе дипломной работы</a:t>
            </a:r>
            <a:r>
              <a:rPr lang="en-US" b="1" dirty="0" smtClean="0"/>
              <a:t>:</a:t>
            </a:r>
          </a:p>
          <a:p>
            <a:pPr marL="0" indent="450850"/>
            <a:r>
              <a:rPr lang="ru-RU" dirty="0" smtClean="0"/>
              <a:t>Была разработана схема базы данных «Расписание»;</a:t>
            </a:r>
          </a:p>
          <a:p>
            <a:pPr marL="0" indent="450850"/>
            <a:r>
              <a:rPr lang="ru-RU" dirty="0" smtClean="0"/>
              <a:t>Создана веб-страница, на которой отображается карта;</a:t>
            </a:r>
          </a:p>
          <a:p>
            <a:pPr marL="0" indent="450850"/>
            <a:r>
              <a:rPr lang="ru-RU" dirty="0" smtClean="0"/>
              <a:t>Произведена интеграция базы данных с веб-страницей.</a:t>
            </a:r>
          </a:p>
          <a:p>
            <a:pPr marL="0" indent="450850"/>
            <a:endParaRPr lang="ru-RU" dirty="0" smtClean="0"/>
          </a:p>
          <a:p>
            <a:pPr marL="0" indent="45085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Результаты: </a:t>
            </a:r>
            <a:r>
              <a:rPr lang="en-US" u="sng" dirty="0" smtClean="0"/>
              <a:t>kel.osll.ru</a:t>
            </a:r>
          </a:p>
          <a:p>
            <a:pPr marL="0" indent="0">
              <a:buNone/>
            </a:pPr>
            <a:r>
              <a:rPr lang="ru-RU" b="1" dirty="0" smtClean="0"/>
              <a:t>Исходный код: </a:t>
            </a:r>
            <a:r>
              <a:rPr lang="en-US" u="sng" dirty="0" smtClean="0"/>
              <a:t>github.com/egorsh0/svg-map</a:t>
            </a:r>
            <a:endParaRPr lang="ru-RU" u="sng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169</TotalTime>
  <Words>263</Words>
  <Application>Microsoft Office PowerPoint</Application>
  <PresentationFormat>Экран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Шохин Егор Павлович группа 2306</vt:lpstr>
      <vt:lpstr>Архитектура</vt:lpstr>
      <vt:lpstr>Оценка направлений разработки</vt:lpstr>
      <vt:lpstr>Структура базы данных</vt:lpstr>
      <vt:lpstr>Схема университета</vt:lpstr>
      <vt:lpstr>Схема этажа</vt:lpstr>
      <vt:lpstr>Запрос данных с базы данных</vt:lpstr>
      <vt:lpstr>Используемые технологии</vt:lpstr>
      <vt:lpstr>Результаты</vt:lpstr>
      <vt:lpstr>Направления развития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creator>User</dc:creator>
  <cp:lastModifiedBy>egorsh</cp:lastModifiedBy>
  <cp:revision>42</cp:revision>
  <dcterms:created xsi:type="dcterms:W3CDTF">2014-06-09T12:00:53Z</dcterms:created>
  <dcterms:modified xsi:type="dcterms:W3CDTF">2016-06-14T23:54:56Z</dcterms:modified>
</cp:coreProperties>
</file>