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9" r:id="rId3"/>
    <p:sldId id="260" r:id="rId4"/>
    <p:sldId id="261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9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AC7A713-7007-4913-B2CB-7614D15284D3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Шохин Егор Павлович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группа 2306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rmAutofit/>
          </a:bodyPr>
          <a:lstStyle/>
          <a:p>
            <a:pPr marL="0" indent="450850" algn="ctr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Тема выпускной квалификационной работы:</a:t>
            </a:r>
          </a:p>
          <a:p>
            <a:pPr marL="0" indent="450850" algn="ctr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«Интерактивная карта университета с отображением расписания»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</a:t>
            </a:r>
          </a:p>
          <a:p>
            <a:pPr marL="0" indent="45085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разработка интерактивной карты университета с отображением расписания по аудиториям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50850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Задачи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Оценка направлений разработки;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Выбор базы данных для хранения информации;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HTML-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страницы с картой;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Совмещение карты с базой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корректное отображение данных на странице.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для управления проектами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Система контроля версий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Платформа для работы с сетью и диском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NodeJS;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Сценарный язык программирования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avaScript;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Свободная СУБД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Язык разметки масштабируемой векторной графики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SVG;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Формальный язык описания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внешнего вида документа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Язык разметки веб-документов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</a:t>
            </a:r>
            <a:r>
              <a:rPr lang="ru-RU" dirty="0" smtClean="0"/>
              <a:t>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0850">
              <a:buNone/>
            </a:pPr>
            <a:r>
              <a:rPr lang="ru-RU" dirty="0" smtClean="0"/>
              <a:t>В ходе дипломной работы была создана программа – сайт, с подключенной к ней базой данных. Программное приложение реализует отображение планов корпусов и отдельных этажей, а также позволяет «общаться», используя взаимодействие на уровне клиент – сервер.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Направления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дополнение информации в базу данных, для более подробного информирования пользователя;</a:t>
            </a:r>
          </a:p>
          <a:p>
            <a:pPr lvl="0"/>
            <a:r>
              <a:rPr lang="ru-RU" dirty="0" smtClean="0"/>
              <a:t>переход программы дополнительно на определенные специальные операционные системы;</a:t>
            </a:r>
          </a:p>
          <a:p>
            <a:pPr lvl="0"/>
            <a:r>
              <a:rPr lang="ru-RU" dirty="0" smtClean="0"/>
              <a:t>добавление поиска и прокладывания маршрута между объектами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Архитектурная схема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85860"/>
            <a:ext cx="5297107" cy="51054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направлений разработки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282" y="1285860"/>
          <a:ext cx="8715436" cy="5000659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2178859"/>
                <a:gridCol w="2178859"/>
                <a:gridCol w="2178859"/>
                <a:gridCol w="2178859"/>
              </a:tblGrid>
              <a:tr h="460338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Google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maps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Yandex 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карты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2ГИС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9455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Покрытие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Мир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Россия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лучше, чем остальной мир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Частично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135080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Датализация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 «здания»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Крупные торговые центры в виде фотографий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Некоторые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крупные объекты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1350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Справочная информация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Плохо знает российские организации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Подробная информация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Подробная информация + обновления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4756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Интерфейс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Современный интерфейс, но некоторые функции сложно понять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Большинство функции реализуются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пару шагов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 адаптирован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для некоторых устройств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14282" y="1428736"/>
          <a:ext cx="8715436" cy="366268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2178859"/>
                <a:gridCol w="2178859"/>
                <a:gridCol w="2178859"/>
                <a:gridCol w="217885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Google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maps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Yandex 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карты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2ГИС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Актуальность 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гео-данных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 данных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 данных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Частые обновления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API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Доступный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Платное использование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Некоторые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крупные объекты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Итог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Построение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маршрутов. Хорошо знает географию городов, но плохо по улицам.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Хорошо знает географию и организации по всей России.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Детальная информация по организациям и высокая детализация карт в городах присутствия.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структуры базы данных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897314" cy="51435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en-US" dirty="0" smtClean="0"/>
              <a:t>HTML-</a:t>
            </a:r>
            <a:r>
              <a:rPr lang="ru-RU" dirty="0" smtClean="0"/>
              <a:t>страницы с картой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65384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367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Совмещение карты с базой данных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7212" r="5047" b="4585"/>
          <a:stretch>
            <a:fillRect/>
          </a:stretch>
        </p:blipFill>
        <p:spPr bwMode="auto">
          <a:xfrm>
            <a:off x="714348" y="1571612"/>
            <a:ext cx="7929618" cy="46708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1900" t="25754" r="7162" b="10477"/>
          <a:stretch>
            <a:fillRect/>
          </a:stretch>
        </p:blipFill>
        <p:spPr bwMode="auto">
          <a:xfrm>
            <a:off x="2357422" y="214290"/>
            <a:ext cx="5214974" cy="30718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20356" t="21431" r="15730" b="12087"/>
          <a:stretch>
            <a:fillRect/>
          </a:stretch>
        </p:blipFill>
        <p:spPr bwMode="auto">
          <a:xfrm>
            <a:off x="2357422" y="3071810"/>
            <a:ext cx="5214974" cy="32861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106</TotalTime>
  <Words>323</Words>
  <Application>Microsoft Office PowerPoint</Application>
  <PresentationFormat>Экран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Официальная</vt:lpstr>
      <vt:lpstr>Шохин Егор Павлович группа 2306</vt:lpstr>
      <vt:lpstr>Архитектурная схема</vt:lpstr>
      <vt:lpstr>Оценка направлений разработки</vt:lpstr>
      <vt:lpstr>Слайд 4</vt:lpstr>
      <vt:lpstr>Формирование структуры базы данных</vt:lpstr>
      <vt:lpstr>Разработка HTML-страницы с картой</vt:lpstr>
      <vt:lpstr>Слайд 7</vt:lpstr>
      <vt:lpstr>Совмещение карты с базой данных</vt:lpstr>
      <vt:lpstr>Слайд 9</vt:lpstr>
      <vt:lpstr>Используемые технологии</vt:lpstr>
      <vt:lpstr>Результаты</vt:lpstr>
      <vt:lpstr>Направления развития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</dc:title>
  <dc:creator>User</dc:creator>
  <cp:lastModifiedBy>egorsh</cp:lastModifiedBy>
  <cp:revision>16</cp:revision>
  <dcterms:created xsi:type="dcterms:W3CDTF">2014-06-09T12:00:53Z</dcterms:created>
  <dcterms:modified xsi:type="dcterms:W3CDTF">2016-06-13T12:17:48Z</dcterms:modified>
</cp:coreProperties>
</file>