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034398-90F0-4C16-870B-A51534B4E7E9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  <p14:sldId id="267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camline.com/fileadmin/_processed_/csm_datasheet_workmap_01_workmap_4914c234f3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www.camline.com/fileadmin/_processed_/csm_camLine_cornerstone_core_regression_probplot_2_cc8614ce31.png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46A8-4D08-411A-877C-16949394A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Статистические программные продукты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519B3-214F-4F35-8610-44BC691F3F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ВЫПОЛНИЛ: Лебедев е.в. ЗИП-14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6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1875-C715-468E-959C-0900A9FD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F2106-2F4D-46B3-BBE1-7B79E7B4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Программирование матриц с помощью </a:t>
            </a:r>
            <a:r>
              <a:rPr lang="en-US" dirty="0"/>
              <a:t>Mata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Mata</a:t>
            </a:r>
            <a:r>
              <a:rPr lang="ru-RU" dirty="0"/>
              <a:t> включает в себя специальные возможности для обработки 	данных, их оптимизации, производить действия над сложными 	матрицами, поддерэживает ООП и полностью интергрирована с 	каждым компонентом </a:t>
            </a:r>
            <a:r>
              <a:rPr lang="en-US" dirty="0"/>
              <a:t>Stata</a:t>
            </a:r>
          </a:p>
        </p:txBody>
      </p:sp>
    </p:spTree>
    <p:extLst>
      <p:ext uri="{BB962C8B-B14F-4D97-AF65-F5344CB8AC3E}">
        <p14:creationId xmlns:p14="http://schemas.microsoft.com/office/powerpoint/2010/main" val="1183998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46FC5-9A93-456E-8779-DAAB4124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545917-C7F0-48BF-B193-9172AD09001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08" y="2670612"/>
            <a:ext cx="4925021" cy="34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46D375-F2B0-44B9-BFF0-D6D81F009AD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667" y="2670612"/>
            <a:ext cx="4925021" cy="341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1158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24B1-BE5E-488D-B749-DEFE5D7D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Cornerstone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B5620-93DA-48E3-A2D1-08172321B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Cornerstone - программный продукт для анализа данных, созданный для инженеров и планируемых экспериментов (</a:t>
            </a:r>
            <a:r>
              <a:rPr lang="en-US" dirty="0"/>
              <a:t>DoE</a:t>
            </a:r>
            <a:r>
              <a:rPr lang="ru-RU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65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9A87-724C-4528-9A72-695760B6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Cornerstone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D6DA8-7269-4457-AFFA-56859DE72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Последовательность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позволяет обновлять весь цикл работы в случае изменения исходных данных или смены их источника и структуры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87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0640-99F9-47CE-A553-A7F7CA0E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Cornerstone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6CFFE-BEB8-4398-9284-0F40E6EA1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Практичность</a:t>
            </a:r>
          </a:p>
          <a:p>
            <a:endParaRPr lang="ru-RU" dirty="0"/>
          </a:p>
          <a:p>
            <a:r>
              <a:rPr lang="ru-RU" dirty="0"/>
              <a:t>гибкость в показе данных различными способами на разных презенатитивных уровнях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7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AD03-4100-45AF-8461-6FABEB33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Cornerstone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BED6D-388E-49B3-A41E-0DD8EAC10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Интелектуальность</a:t>
            </a:r>
            <a:endParaRPr lang="en-US" dirty="0"/>
          </a:p>
          <a:p>
            <a:endParaRPr lang="en-US" dirty="0"/>
          </a:p>
          <a:p>
            <a:r>
              <a:rPr lang="ru-RU" dirty="0"/>
              <a:t>инструкции которые подскажут вам как получить максимальный результат от работы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24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7705-7A16-4A8A-896D-E97ED629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Cornerstone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FFD32-2522-42F5-B2CA-9902B406B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Фокус на</a:t>
            </a:r>
            <a:r>
              <a:rPr lang="en-US" dirty="0"/>
              <a:t> DoE</a:t>
            </a:r>
            <a:endParaRPr lang="ru-RU" dirty="0"/>
          </a:p>
          <a:p>
            <a:endParaRPr lang="ru-RU" dirty="0"/>
          </a:p>
          <a:p>
            <a:r>
              <a:rPr lang="ru-RU" dirty="0"/>
              <a:t>аспекты не относящиеся к инженерии пропущены в замен дружелюбному интерфейсу и легкости работы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91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D89E-D184-4C72-AC9B-279458714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Cornerstone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19F17-BF92-44DD-9FE3-DA17A0161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Рабочая карта</a:t>
            </a:r>
            <a:endParaRPr lang="en-US" dirty="0"/>
          </a:p>
          <a:p>
            <a:endParaRPr lang="en-US" dirty="0"/>
          </a:p>
          <a:p>
            <a:r>
              <a:rPr lang="ru-RU" dirty="0"/>
              <a:t>рабочая карта запоминает все ваши действия, что делает процесс анализа переиспользуемым</a:t>
            </a:r>
          </a:p>
          <a:p>
            <a:r>
              <a:rPr lang="ru-RU" dirty="0"/>
              <a:t>Визуальное манипулирование данными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80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6BC8-87AF-4EB4-B9C3-E888E50D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Cornerstone</a:t>
            </a:r>
          </a:p>
        </p:txBody>
      </p:sp>
      <p:pic>
        <p:nvPicPr>
          <p:cNvPr id="4" name="Content Placeholder 3" descr="Workmap">
            <a:hlinkClick r:id="rId2" tooltip="&quot;Workmap&quot;"/>
            <a:extLst>
              <a:ext uri="{FF2B5EF4-FFF2-40B4-BE49-F238E27FC236}">
                <a16:creationId xmlns:a16="http://schemas.microsoft.com/office/drawing/2014/main" id="{7C97DEFC-901B-47FD-8E33-924B9700E8B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2382473"/>
            <a:ext cx="3316378" cy="4065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Probability Plot">
            <a:hlinkClick r:id="rId4" tooltip="&quot;Probability Plot&quot;"/>
            <a:extLst>
              <a:ext uri="{FF2B5EF4-FFF2-40B4-BE49-F238E27FC236}">
                <a16:creationId xmlns:a16="http://schemas.microsoft.com/office/drawing/2014/main" id="{71E2743D-0C9A-42ED-B1E1-C20F692752F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011" y="2382474"/>
            <a:ext cx="6174297" cy="4065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3558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DAD2-6A6C-4AD6-8445-8D3C8ED0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5432D-7BFA-4774-87BD-BC501D70D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1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408DE-694F-4D03-B840-AABA8CC7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SPSS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EEFA0-DF4C-4F13-8476-AADE2F34A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SPSS Statistics</a:t>
            </a:r>
            <a:r>
              <a:rPr lang="ru-RU" dirty="0"/>
              <a:t> - ведущее статистическое ПО, позволяющее решать широкий спектр исследовательских и бизнес-задач.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2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4042-D128-4EC4-9BC1-45877B5C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SPSS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86C54-A9BE-4A5F-A218-0E7D66ED8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Основа пакета – базовый модуль</a:t>
            </a:r>
          </a:p>
          <a:p>
            <a:r>
              <a:rPr lang="ru-RU" dirty="0"/>
              <a:t>процедуры управления данными</a:t>
            </a:r>
          </a:p>
          <a:p>
            <a:r>
              <a:rPr lang="ru-RU" dirty="0"/>
              <a:t>широкий спектр аналитических функций</a:t>
            </a:r>
          </a:p>
          <a:p>
            <a:r>
              <a:rPr lang="ru-RU" dirty="0"/>
              <a:t>возможности для расширения функционала за счет использования пользовательских алгоритмов и внешних процедур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6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B243-F3C9-449B-9E3C-130DB56D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SPSS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7387B-B7E0-4E9A-9E09-D20B3BE1D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Дополнительные модули</a:t>
            </a:r>
          </a:p>
          <a:p>
            <a:pPr fontAlgn="base"/>
            <a:r>
              <a:rPr lang="en-US" dirty="0"/>
              <a:t>Complex Sampling and Testing</a:t>
            </a:r>
            <a:endParaRPr lang="ru-RU" dirty="0"/>
          </a:p>
          <a:p>
            <a:pPr marL="0" indent="0" fontAlgn="base">
              <a:buNone/>
            </a:pPr>
            <a:r>
              <a:rPr lang="ru-RU" dirty="0"/>
              <a:t>	функции для анализа малых выборок, отсутствующих данных и 	сложных выборок</a:t>
            </a:r>
            <a:endParaRPr lang="en-US" dirty="0"/>
          </a:p>
          <a:p>
            <a:r>
              <a:rPr lang="en-US" dirty="0"/>
              <a:t>Custom Tables and Advanced Statistics</a:t>
            </a:r>
          </a:p>
          <a:p>
            <a:pPr marL="0" indent="0">
              <a:buNone/>
            </a:pPr>
            <a:r>
              <a:rPr lang="ru-RU" dirty="0"/>
              <a:t>	нелинейная, логистическая регрессия и двухэтапная регрессия 	методом наименьших квадратов, обобщенное линейное 	моделирование и анализ выживаемости</a:t>
            </a:r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DE05C-3820-4BE6-9F04-8AFFA62C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SPSS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8E606-6A20-4A10-9C70-17D411B3F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Дополнительные модули</a:t>
            </a:r>
          </a:p>
          <a:p>
            <a:r>
              <a:rPr lang="en-US" dirty="0"/>
              <a:t>Forecasting and Decision Trees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методы классификации и деревья принятия решений, прогнозные 	модели на основе нейросетей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5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D726-912E-452C-B7A2-A54AB7E6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SPSS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9C53E8-4F81-452C-8726-49C73868A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556" y="2843867"/>
            <a:ext cx="6022586" cy="33877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A403D-ACDF-4C6F-AB01-8EE7E76DF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566" y="2842429"/>
            <a:ext cx="4937878" cy="3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9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F01B-07E4-4EF7-AAA8-76B273BB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184C0-0597-4E39-BDA5-27ED728A6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Stata - </a:t>
            </a:r>
            <a:r>
              <a:rPr lang="ru-RU" dirty="0"/>
              <a:t>это система интегрированных статистических программных пакетов, предоставляющая всё, что нужно для анализа и менеджмента данных, и для их визуализации.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4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1ABB-10C2-4763-BE11-468D46E8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50FF7-8870-4979-8665-4AE87A8BE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Функциии менеджмента данных дадут вам полный контроль над ними.</a:t>
            </a:r>
            <a:endParaRPr lang="en-US" dirty="0"/>
          </a:p>
          <a:p>
            <a:r>
              <a:rPr lang="ru-RU" dirty="0"/>
              <a:t>работа с байтами, целыми числамии, числами с плавающей точками, числами с двойной точностью и строкамиФункциии менеджмента данных дадут вам полный контроль над ними.</a:t>
            </a:r>
            <a:endParaRPr lang="en-US" dirty="0"/>
          </a:p>
          <a:p>
            <a:r>
              <a:rPr lang="ru-RU" dirty="0"/>
              <a:t>инструменты для менеджмента специализированных данных таких как временные ряды, широта/долгота, данные опросов.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56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FF3C-4F6B-44FE-889E-137201372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109A-5A10-4FE1-AADF-238FFAFC3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легкая генерирация графиков высокого качества и стиля, подходящего для публикации</a:t>
            </a:r>
          </a:p>
          <a:p>
            <a:r>
              <a:rPr lang="ru-RU" dirty="0"/>
              <a:t>с помощью встроенного редактора графиков вы можете изменить что угодно в своем графике с помощью клика мышки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504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</TotalTime>
  <Words>295</Words>
  <Application>Microsoft Office PowerPoint</Application>
  <PresentationFormat>Widescreen</PresentationFormat>
  <Paragraphs>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 Boardroom</vt:lpstr>
      <vt:lpstr>Статистические программные продукты</vt:lpstr>
      <vt:lpstr>IBM SPSS Statistics</vt:lpstr>
      <vt:lpstr>IBM SPSS Statistics</vt:lpstr>
      <vt:lpstr>IBM SPSS Statistics</vt:lpstr>
      <vt:lpstr>IBM SPSS Statistics</vt:lpstr>
      <vt:lpstr>IBM SPSS Statistics</vt:lpstr>
      <vt:lpstr>Stata</vt:lpstr>
      <vt:lpstr>Stata</vt:lpstr>
      <vt:lpstr>Stata</vt:lpstr>
      <vt:lpstr>Stata</vt:lpstr>
      <vt:lpstr>Stata</vt:lpstr>
      <vt:lpstr>Cornerstone</vt:lpstr>
      <vt:lpstr>Cornerstone</vt:lpstr>
      <vt:lpstr>Cornerstone</vt:lpstr>
      <vt:lpstr>Cornerstone</vt:lpstr>
      <vt:lpstr>Cornerstone</vt:lpstr>
      <vt:lpstr>Cornerstone</vt:lpstr>
      <vt:lpstr>Cornerstone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Статистические программные продукты</dc:title>
  <dc:creator>neo</dc:creator>
  <cp:lastModifiedBy>neo</cp:lastModifiedBy>
  <cp:revision>4</cp:revision>
  <dcterms:created xsi:type="dcterms:W3CDTF">2017-11-29T12:39:45Z</dcterms:created>
  <dcterms:modified xsi:type="dcterms:W3CDTF">2017-11-29T13:24:12Z</dcterms:modified>
</cp:coreProperties>
</file>