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488F8-D45B-4BEE-8D94-85900AFF242C}" type="datetimeFigureOut">
              <a:rPr lang="ru-RU" smtClean="0"/>
              <a:t>28.02.2024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C10DE-37D5-45D3-A06D-5D412693E6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3003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488F8-D45B-4BEE-8D94-85900AFF242C}" type="datetimeFigureOut">
              <a:rPr lang="ru-RU" smtClean="0"/>
              <a:t>28.02.2024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C10DE-37D5-45D3-A06D-5D412693E6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4028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488F8-D45B-4BEE-8D94-85900AFF242C}" type="datetimeFigureOut">
              <a:rPr lang="ru-RU" smtClean="0"/>
              <a:t>28.02.2024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C10DE-37D5-45D3-A06D-5D412693E6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8083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488F8-D45B-4BEE-8D94-85900AFF242C}" type="datetimeFigureOut">
              <a:rPr lang="ru-RU" smtClean="0"/>
              <a:t>28.02.2024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C10DE-37D5-45D3-A06D-5D412693E6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416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488F8-D45B-4BEE-8D94-85900AFF242C}" type="datetimeFigureOut">
              <a:rPr lang="ru-RU" smtClean="0"/>
              <a:t>28.02.2024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C10DE-37D5-45D3-A06D-5D412693E6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7096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488F8-D45B-4BEE-8D94-85900AFF242C}" type="datetimeFigureOut">
              <a:rPr lang="ru-RU" smtClean="0"/>
              <a:t>28.02.2024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C10DE-37D5-45D3-A06D-5D412693E6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5449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488F8-D45B-4BEE-8D94-85900AFF242C}" type="datetimeFigureOut">
              <a:rPr lang="ru-RU" smtClean="0"/>
              <a:t>28.02.2024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C10DE-37D5-45D3-A06D-5D412693E6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081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488F8-D45B-4BEE-8D94-85900AFF242C}" type="datetimeFigureOut">
              <a:rPr lang="ru-RU" smtClean="0"/>
              <a:t>28.02.2024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C10DE-37D5-45D3-A06D-5D412693E6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0962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488F8-D45B-4BEE-8D94-85900AFF242C}" type="datetimeFigureOut">
              <a:rPr lang="ru-RU" smtClean="0"/>
              <a:t>28.02.2024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C10DE-37D5-45D3-A06D-5D412693E6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0282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488F8-D45B-4BEE-8D94-85900AFF242C}" type="datetimeFigureOut">
              <a:rPr lang="ru-RU" smtClean="0"/>
              <a:t>28.02.2024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C10DE-37D5-45D3-A06D-5D412693E6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6944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488F8-D45B-4BEE-8D94-85900AFF242C}" type="datetimeFigureOut">
              <a:rPr lang="ru-RU" smtClean="0"/>
              <a:t>28.02.2024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C10DE-37D5-45D3-A06D-5D412693E6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788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488F8-D45B-4BEE-8D94-85900AFF242C}" type="datetimeFigureOut">
              <a:rPr lang="ru-RU" smtClean="0"/>
              <a:t>28.02.2024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5C10DE-37D5-45D3-A06D-5D412693E6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6732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Всероссийский детский центр «Океан» празднует юбилей! - ВДЦ «Океан»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91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753031" y="3102806"/>
            <a:ext cx="9144000" cy="2387600"/>
          </a:xfrm>
        </p:spPr>
        <p:txBody>
          <a:bodyPr/>
          <a:lstStyle/>
          <a:p>
            <a:r>
              <a:rPr lang="ru-RU" dirty="0" smtClean="0"/>
              <a:t>Соловьёв Егор</a:t>
            </a:r>
            <a:br>
              <a:rPr lang="ru-RU" dirty="0" smtClean="0"/>
            </a:br>
            <a:r>
              <a:rPr lang="ru-RU" dirty="0" smtClean="0"/>
              <a:t>Кириллович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350163" y="5455066"/>
            <a:ext cx="9753600" cy="1402934"/>
          </a:xfrm>
        </p:spPr>
        <p:txBody>
          <a:bodyPr>
            <a:normAutofit/>
          </a:bodyPr>
          <a:lstStyle/>
          <a:p>
            <a:r>
              <a:rPr lang="ru-RU" sz="3600" dirty="0" smtClean="0"/>
              <a:t>Сайд для </a:t>
            </a:r>
            <a:r>
              <a:rPr lang="ru-RU" sz="3600" dirty="0" err="1" smtClean="0"/>
              <a:t>Вдц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804586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 и цели проекта</a:t>
            </a:r>
            <a:r>
              <a:rPr lang="en-US" dirty="0" smtClean="0"/>
              <a:t>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Мой проект – работа для закрепления материала по </a:t>
            </a:r>
            <a:r>
              <a:rPr lang="en-US" dirty="0" smtClean="0"/>
              <a:t>PHP</a:t>
            </a:r>
            <a:r>
              <a:rPr lang="ru-RU" dirty="0" smtClean="0"/>
              <a:t>. Смысл сайта в отправление пользователем заявок о нарушение ПДД и проверки ликвидности запроса администратором, то есть мной. </a:t>
            </a:r>
          </a:p>
          <a:p>
            <a:r>
              <a:rPr lang="ru-RU" dirty="0" smtClean="0"/>
              <a:t>Цели проекта</a:t>
            </a:r>
            <a:r>
              <a:rPr lang="en-US" dirty="0" smtClean="0"/>
              <a:t>:</a:t>
            </a:r>
          </a:p>
          <a:p>
            <a:r>
              <a:rPr lang="ru-RU" dirty="0" smtClean="0"/>
              <a:t>Закрепления пройденного материала по </a:t>
            </a:r>
            <a:r>
              <a:rPr lang="en-US" dirty="0" smtClean="0"/>
              <a:t>PHP</a:t>
            </a:r>
          </a:p>
          <a:p>
            <a:r>
              <a:rPr lang="ru-RU" dirty="0" smtClean="0"/>
              <a:t>Улучшить поведение людей на дороге, путём проверки нарушений ПДД.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47771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-88099"/>
            <a:ext cx="10515600" cy="1325563"/>
          </a:xfrm>
        </p:spPr>
        <p:txBody>
          <a:bodyPr/>
          <a:lstStyle/>
          <a:p>
            <a:r>
              <a:rPr lang="ru-RU" dirty="0" smtClean="0"/>
              <a:t>Решение и результаты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9823" y="102080"/>
            <a:ext cx="4908107" cy="3073614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7021" y="4425701"/>
            <a:ext cx="5904506" cy="2078937"/>
          </a:xfrm>
          <a:prstGeom prst="rect">
            <a:avLst/>
          </a:prstGeom>
        </p:spPr>
      </p:pic>
      <p:sp>
        <p:nvSpPr>
          <p:cNvPr id="6" name="Стрелка вниз 5"/>
          <p:cNvSpPr/>
          <p:nvPr/>
        </p:nvSpPr>
        <p:spPr>
          <a:xfrm>
            <a:off x="8945217" y="3482671"/>
            <a:ext cx="469127" cy="5327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97397" y="2523636"/>
            <a:ext cx="6665030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/>
              <a:t>Здесь продемонстрированы пример </a:t>
            </a:r>
          </a:p>
          <a:p>
            <a:r>
              <a:rPr lang="ru-RU" sz="3200" dirty="0"/>
              <a:t>Р</a:t>
            </a:r>
            <a:r>
              <a:rPr lang="ru-RU" sz="3200" dirty="0" smtClean="0"/>
              <a:t>ешения проблемы</a:t>
            </a:r>
          </a:p>
          <a:p>
            <a:r>
              <a:rPr lang="ru-RU" sz="3200" dirty="0" smtClean="0"/>
              <a:t>И её результат.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52643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Итоги и перспективы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Итоги проекта</a:t>
            </a:r>
            <a:r>
              <a:rPr lang="en-US" dirty="0" smtClean="0"/>
              <a:t>:</a:t>
            </a:r>
          </a:p>
          <a:p>
            <a:r>
              <a:rPr lang="ru-RU" dirty="0" smtClean="0"/>
              <a:t>Готовый сайт, написанный на </a:t>
            </a:r>
            <a:r>
              <a:rPr lang="en-US" dirty="0" smtClean="0"/>
              <a:t>PHP</a:t>
            </a:r>
            <a:endParaRPr lang="ru-RU" dirty="0" smtClean="0"/>
          </a:p>
          <a:p>
            <a:r>
              <a:rPr lang="ru-RU" dirty="0" smtClean="0"/>
              <a:t>Перспективы</a:t>
            </a:r>
            <a:r>
              <a:rPr lang="en-US" dirty="0" smtClean="0"/>
              <a:t>: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4077094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84</Words>
  <Application>Microsoft Office PowerPoint</Application>
  <PresentationFormat>Широкоэкранный</PresentationFormat>
  <Paragraphs>15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Тема Office</vt:lpstr>
      <vt:lpstr>Соловьёв Егор Кириллович</vt:lpstr>
      <vt:lpstr>Описание и цели проекта:</vt:lpstr>
      <vt:lpstr>Решение и результаты</vt:lpstr>
      <vt:lpstr>Итоги и перспективы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Соловьёв Егор</dc:title>
  <dc:creator>Egor</dc:creator>
  <cp:lastModifiedBy>Egor</cp:lastModifiedBy>
  <cp:revision>3</cp:revision>
  <dcterms:created xsi:type="dcterms:W3CDTF">2024-02-28T18:13:43Z</dcterms:created>
  <dcterms:modified xsi:type="dcterms:W3CDTF">2024-02-28T18:58:43Z</dcterms:modified>
</cp:coreProperties>
</file>