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E1C5-EE8B-4010-BA8D-AD22269F4A4D}" type="datetimeFigureOut">
              <a:rPr lang="ru-RU" smtClean="0"/>
              <a:t>12.07.2021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7CF5C-5BD9-4C8B-853C-B8909CE5D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22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7CF5C-5BD9-4C8B-853C-B8909CE5D67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88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7CF5C-5BD9-4C8B-853C-B8909CE5D6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58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PRING_INTERACTION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rnd" cmpd="sng" algn="ctr">
            <a:noFill/>
            <a:prstDash val="solid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ISPRING_INTERACTION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4" name="ISPRING_INTERACTION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Интерактивность</a:t>
            </a:r>
            <a:endParaRPr lang="ru-RU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5" name="ISPRING_INTERACTION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0636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6" name="ISPRING_INTERACTION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Щелкните кнопку </a:t>
            </a:r>
            <a:r>
              <a:rPr lang="ru-RU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Интерактивность</a:t>
            </a:r>
            <a:r>
              <a:rPr lang="ru-RU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для редактирования этой интерактивности</a:t>
            </a:r>
            <a:endParaRPr lang="ru-RU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07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" action="ppaction://hlinkshowjump?jump=endshow"/>
          </p:cNvPr>
          <p:cNvSpPr txBox="1"/>
          <p:nvPr/>
        </p:nvSpPr>
        <p:spPr>
          <a:xfrm>
            <a:off x="5715000" y="1358900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88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40FA921D-6467-4C09-9835-E1C3C6970984}"/>
  <p:tag name="ISPRING_PROJECT_VERSION" val="9.3"/>
  <p:tag name="ISPRING_PROJECT_FOLDER_UPDATED" val="1"/>
  <p:tag name="ISPRING_PRESENTATION_TITLE" val="Вопрос-Ответ"/>
  <p:tag name="ISPRING_FIRST_PUBLISH" val="1"/>
  <p:tag name="ISPRING_PRESENTATION_COURSE_TITLE" val="Вопрос-Ответ"/>
  <p:tag name="ISPRING_CURRENT_PLAYER_ID" val="universal"/>
  <p:tag name="ISPRING_LMS_API_VERSION" val="SCORM 2004 (2nd edition)"/>
  <p:tag name="ISPRING_ULTRA_SCORM_COURSE_ID" val="EE665177-F11E-4999-A921-AC7E779317FF"/>
  <p:tag name="ISPRING_CMI5_LAUNCH_METHOD" val="any window"/>
  <p:tag name="ISPRINGCLOUDFOLDERID" val="1"/>
  <p:tag name="ISPRINGONLINEFOLDERID" val="1"/>
  <p:tag name="ISPRING_SCORM_RATE_SLIDES" val="0"/>
  <p:tag name="ISPRING_SCORM_PASSING_SCORE" val="0.000000"/>
  <p:tag name="ISPRING_PLAYERS_CUSTOMIZATION_2" val="UEsDBBQAAgAIAJcGl1A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CvsDRSSKVySOIHAABcHgAAHQAAAHVuaXZlcnNhbC9jb21tb25fbWVzc2FnZXMubG5nzVltb9NWFP6OxH+wKlXapPE2aWiaWpDj3DZWHTvYDqWbJqsaFapUykS3iX3rC4yiMlohUBlQGGzaF/YhLUmb5qX9C/Zf2C/Zc861Eycts92u2j4kil/uc17uOc8592To8p2bM8oPU7fnpm/NDg9cOHt+QJma/ebW9enZG8MDZXfkzOcDytx3k7PXJ2duzU4ND8zeGlAuXzp9amhmcvbG95M3pvD79ClFGbo5NTeHy7lLdNW9VqavDw+Ucp6qacJx9JwhPLWc1y3PVG1bdXXL9Aw1J4yBS/5asORX/bq/Fyz4e/5+MI/vLXy2cbfmt/GkNnQuhE2WUjLUCWF7jiYgieRZrueUSyXLdkUe0p4Ar+I3gf+e5AQr/q4SLEIoiapAaC2YV/Czpvj7eKFKSuDpNpZt4XkN7y4Eq4q/pfAaut+il6t+E7dhQhNvbbIJdb8arAYP/HpwL4MBzphuelCeXRbe1g3dnfCKVl7AgtesUM3fDRb9eq8iJ6SGadlF1Ugln3zWhPvYvXTZxDN6v5JVdskWjjBd7GWpYLkWBP+OEFkkZIIL7sKgVTJ4z2+wtdXgPnRoZJNk6HnY51kjnmaVTRdS3jDYrl9VBq+UhcOhapaLOWEPKsDfUQZdy4U3oofOYAZ5VyHusBx4TLsET/07OTCuwm1F1R6TntRsgRt5b1x3C2zgnr8D3AptE0JFbloLsh8ED4NHCovE5RlogJ2DRnXs87Tz7W2QQ5IWOVUb81zLU0slL1d23ZiNG5C4Q/uUhKFZxZJqTniGNWp5OX0Ua1/IgKKI8/cVbDIpvM8mQLmPPr148c6Fzy5+nAnZQUwbidgKg392PgW26dqW4UGAMDxTXHOZbdaA/9R/mm21VXYN3RS8WS8A8QuA3mWDQPpcZaev+ev4PElcXbZtpFuYEbrDxEn+MkREnMQsYWxWOc23ZWzS7TYFr78Z3OOHxIl74buIH4otplh8P4zIiTKMcKTH28FPyYmbt4oq4hnE4Nq6RglE5QMkDlYg1qbo2pdyoELzgALyRg3vQW+8U4FQ2mJifiX4mcmlJSmlxabVziarNG4alprngC8iAdVR0eesmAMqH9KAsnAr4gAlWEKNWZQJSrfxGxVmE3YtMKNWcIMe1SRcncvZdkQUUaoqpZnJH6VtVLqCZWXacpINstVx3RxFDluGgwKQj+7AqnWoJDlhmZSivYR0pqytMF9qGfFt1RE2J2GFbQaBHwHBk5n8iiqAhGHtEBkLWTUq6KMFAx+X1XoJteYRoLA5G0xJmFyxmhxL0rYUIGHBUx1n3LLzXBjgcMooGQP7rA9yj6yrZguyJNm6qVngAM2Ny98ABm85kKhVimuQDAhjVM7TkFbgICSM50py3DiMM3YOxBietKX38KjBMbJF4U8+DR5+ElnLpVJBBNRkH9LTpHASVAG6xG3fboyEEjPCUMumVvBybreUrTPRLHVDLSUGyKuXJ950dk1ucC8PoLc6JMHrPQmeqH4ozMtZ18Dp7Pan/tssq6wxyi3/eZY1E8KR5S9pkale1UdlM4SiE1E7V5zHwYpC/uGmfDFiOxnqFek0JrbeooJFTOQIUKos3N3wF3Z/FY5tBEtnsynlCPR6pqurRrw97CrX7q11B1Q7rjYo5ZrIE7dcKetfeiOqbnA3F88l9lW766NlqFlXOG0QpGGF6/gI7w2Ghd7Mi2vU2IarP+DuA/UbnIT4f0THCg7brleymtPTZ/RZFZVRmcwhUVSidOaSI2kp3lO009FKWt8cxR4i0JMzhoiHYZZjoRcy3QlY1TlK/3PgyTgBvXLg9al4CKtXuwfx/2l49swQjhKiR4jKLG45qimZozNrQJ68WeFkQOA8AFIWZ25OTs+kX1YgYTndYjpvQM2VNDW8u143Ryx2Wd/oIT2CaUUgGxS2sse5S1WBC0h4LNk7bLxRSy/FKWB/pZ2vabuYJzZ5CzOg8MwiPqM40tClizcuco7uyu6nQrSVtJRp9RgNZMSJJ98qxk6mPd2Qq7uG4CaKZ1d8aL7fOa/x4JG6vvdpW3XIKRdF5FPZqBykZfKLbFBJyBaPfeT+h6dKSsyUR2QeE4XOo/jh6V5L+tWvXD6OwqFvXvcMFmLa9SkTPEoS1iG74xw6YoR18nHjCNXG8UBTTU3Ig+xiOIGopFwKQiEfG67TOaS84W2mQVY0Q9wNq2g7Il4KhZQC5FQpL0ZUCImcSaxC5/9GSpB+FX/FUWTd/w2n/z/9t/4aPu8UgL7yn0H75/7aF5lw6XiF+iY6+F/xQa3F/ULDr3+dGY3M7IK9hcMahzdXydDlHAe641kjIzI/iUETI8NVc7028TTvJR3h4KBnaZaHw8RYXKQeKbo6krZ33PaYjee03+O/FWpMLpwJrUPGEZ3WlnPiwwO4msLMuMPdxzI9VyR0JZrv0SQl2V/k5DBYVddVtUIRhONwrBFZLdFAO1jJAhPFvGaVbUd0+EqOsztzL4WOcjwtr2QBpyk9aiIPjQD6DG6hsQaxSEs6iYi8b8oWrGYRweETDi06uZAFoDuNfsXtPXFlM+3fEnGg43dQ5CdXL3lqPs9DfGA8pwMHUNpRoQvHYlWudTFd6WYzPusnwu6b9qeVrxVUE7X9P1HBFqIz66fRc3c2+57jZofasb/m/0gCkv9FhdUR9UNed/+t4b60M4zqRetczfH/wEPnYn8L/w1QSwMEFAACAAgAr7A0UqjprR2lAAAAgwEAAC4AAAB1bml2ZXJzYWwvcGxheWJhY2tfYW5kX25hdmlnYXRpb25fc2V0dGluZ3MueG1sdZDBCoMwEETvfoV/IPQcAj2XtkL9gRVHCWgi2VXw75tIY0ubHnfezG4yiiFi7MC6KEtFi7iHkBctfoGq3nOkTCvO1kwkxtkgC/jly5GYGJ2baw+GlR3pnkYO/h89Ha9H2o5FnOwZkg80ZoI+5QI7iSFLqxl2rdlm6N4jHPgSow+W2hEXbK0j390OQ3rTXx7D4WvLhKvroDnWd1/hVfWhFqGzVPwTUEsDBBQAAgAIAK+wNFI43FQAdAQAAFwUAAAnAAAAdW5pdmVyc2FsL2ZsYXNoX3B1Ymxpc2hpbmdfc2V0dGluZ3MueG1s7VhLb9tGEL7rVyxY5NaIduI0qUHJSPVAhfqFiC2Sk7ES19YifAjkKo57kmO0ceEgCYoYBVqkRXvoWY2lRn5I/QvLv9Bf0hk+ZMkPgWlk10BzoETOznzzzewMOaQ299gyySPmetyxM8p0ekohzK46BrfXMsqXevH6HYV4gtoGNR2bZRTbUchcNqXVGxWTe7UyEwJUPQIwtjdbFxmlJkR9VlXX19fT3Ku7uOqYDQH4XrrqWGrdZR6zBXPVukk34E9s1JmnRAgJAOCwHDsyy6ZShGgh0oJjNExGuAHMbY5BUbNoUq+mqKFahVYfrrlOwzZyjum4xF2rZJSPcoX8dP5mrBNC5bnFbMyJlwUhisUsNQyOLKhZ5l8zUmN8rQZ0b8woZJ0bohacqqivqadRAuwwdIooOQdyYIsI3mKCGlTQ8DL0J9hj4cWCUGRs2NTiVR1WCMafUfL6yucPlgv35kuLX6zoS0vzemk5JBHYqKM4mjrqSANCTsOtsoEfjQpBqzXgDTar1PSYpg6LYjWOO0irgj+CnLATNFcbpllu1OuOK7LCbbCAxrBwQO8cGG3VsUdix2tScUzY2oAUVKlVYcYitdjQZpcfcrsImtMKWYU8mRsZZanObFKmNhQYF9Tk1QGA16h4gougsIqR9l2XU5MAHnQAIwtl5ZhCGFm1Rl2PDVOLVzzc1mpWfu/vEP8b2fefyC4cHSLfyL58C8cfsge/b1DsPyPyL78JWpvyCHX9ZijogGZH9sCw5X8ru7JL/M145U+w78g92Sdg0/E3UWkuSG3k+1xOr8EO/CMt2QbUI8R4K1tApuM3/e2IEtJF2I+PPbYhAP8pnB6BDJXhdB9DI0CmRWQbzLeQk9wHpvIQMPdlO52I1St56L8YwEbkWjEwIPUgETsjwCRIwclQ/C3QQJhtzHCU2YhmHFMIe4wEcV0rz5fyhZXSYr5w/9olUx6T/ckwxTJEz3GdbQNc8myQcIM7WGl9KINOWMknShbFSBxhOlAKW/5z/zsIsDOE7O+kJ1misNILgmjC0gHuMCj0kBQuX1LhJuWKay2A7su9K9BS79pF4wO6+H76Fy00eYKDNgqrHrYlaKOJpurymy1Oe3CfbMNxiG6BQxfFZyZ7DJtoj9qodgA2PXhytZJn95ygW4EbbO/WCVf4gH2CpP1n6A/LJ/yB/L8AGgf+VrI0/DqEGNHojcZ6isQk/E5N37g5c+uT23c+nU2rfzd/vz7WKBr5lk3K7Xjmy40d+k7ZFh3XghmOGUP2pUW9cO9uTi99VdIfrOiF+/ooQMDp9LSjqTiJnT2Y4aR3deey1/Kl/AGOVwk75KX8Se7K3aTaCR8cu/K3RJo/yx8T6f0y0sJDk+WJQdJ/ntDtXvBkxTvB0/COgF3ZC+5vXbj7RVPphZX5JZXqe79DhLV+MaV6lRP3vj3+f83b1X5pvaDMlQsLpc+W5vMfeva/ymB4Nfj4M/K1R1PP/ByFKxa3uQVpNbnBBt+wsrdmpjT17KVUCtBGvwhmU/8AUEsDBBQAAgAIAK+wNFKHpHoZegMAAK4MAAAhAAAAdW5pdmVyc2FsL2ZsYXNoX3NraW5fc2V0dGluZ3MueG1slVfbbuIwEH3vVyD2vaiULq2UIlFgpWq7bVVQ3x0ygIVjR7ZDl7/f8SWJA0nJEiHFM3PGczkeQ6T2lPcOIBUV/LE/7E+uer1onUsJXK8gzRjR0IuJgufksf/+sVguXlfT1fPba3/gTAUTcglaU75VRlLIehQBca614NdrwTX6u+ZCpoT1Jz9+2U80sJaXUALD64rZkDVU29wN75/mnSB+j9HTeD57aAOsRZoRfnwRW3Edk/V+K0XOExParXnaYLtjBpJRvr8YEaNKP2tIazEtbhbDxbAbJJOgFJiQHubT4fTnRRQjMbAy+/HofjTtiKm2+r4xJ7ADVVRb2Hg4vh2P2mAZ2UK9yLPF/GZ+227P0Xu9K9/G5QAa/uqLmeMhOIKsO78bm6cVIbI8+x+OZFJsTUFPMGPzXMQwQRI8fgiYP5jnIsAkZDa6SEjFaIJtEDKxBPk+6bZa+tdwSETmbEvB3k0TTqaHYUjMYLIhTEE0KJZOqXbi6y3XeJpKg1BUGb1jiu8kVzDRMvdWlayy+4AvypPQl5dUJp+C5SnMXMSBu7q8sp/NnuxkCZ2WsiBCCQcvDEKshJXlKxb2zDIQVpZL0683zo7nEZyqHKigxBPx/Qwa4Paq1R+1wAkuE68tVoXW7PRiDroKQvWCwiYVCUwss1Y0BdO3aGBlLqTBWUwRJwe6JRqvqD/GLj7aZFQ0OFF4sjVTK9JUM2hi3FrkUmEwqP6sk69B4yDu7lBT/QIbXVjXhVVXzIURtsKuO5Dd+ysL59Y9jffJYz8lcg9yJQRT/Z7H4RnEorub+RxhJjbepyCf+UYEGLt3G4gLDaqrsXDHsKs50ZqsdynG1JZCWVPX2uYORn7bptbyPI1BLpARFFRR5brQGe7odsfwqz8pfEFygmjROqjeoT9OaMn5QOBJAESud8WJcAunSXOmKYMDFIMlENiU23KLFJ6ApowNweq0DCSdOOnnUMWV+nwK5A32nxhWzfGJpgPtNYmVzaw2VYoRX8VSG/rFqDR0DaekXXsu1RyjvqmC2KtaOUmuxVITqb3Tau2TJweYcpraIYSKYPsGjcMwITJfFqssynAmr0IwV1fprKRlg6YNYkbtZNgEsZrTObvCAzrZSIBwxlrhVXAL/IZjLIhMXkuTIrJWvYNjknh12pmtTDHf8AdoNAikrkFlK/Ad/6dM/gFQSwMEFAACAAgAr7A0Un1av3JwBAAA5hMAACYAAAB1bml2ZXJzYWwvaHRtbF9wdWJsaXNoaW5nX3NldHRpbmdzLnhtbO1YS2/bRhC+61csWOTWiHGSNqlByUglGRHqFyK2SE7GSlxbi/IhkKs47kmO0caFgyQoYhRokRbtoWc1lhr5IfUvLP9Cf0ln+JAlWRaYVnJTIAfK5OzMN9/MzizH1BYeWSZ5yFyPO3ZGmUtfUwizK47B7c2M8rm+ePW2QjxBbYOajs0yiu0oZCGb0mr1ssm9aokJAaoeARjbm6+JjFIVojavqltbW2nu1Vxcdcy6AHwvXXEsteYyj9mCuWrNpNvwR2zXmKdECAkA4LIcOzLLplKEaCHSsmPUTUa4AcxtjkFR866wTEUNtcq08uWm69RtI+eYjkvczXJG+SBXyM/lb8Q6IVKeW8zGlHhZEKJYzFPD4EiCmiX+FSNVxjerwPb6TYVscUNUg1sV9TX1PEqAHUZOESXnQApsEcFbTFCDCho+hv4EeyS8WBCKjG2bWryiwwrB8DNKXl+/+2CtcG+puPLZur66uqQX10ISgY06jKOpw440IOTU3Qrr+9GoELRSBd5gs0FNj2nqoChW47iBtCL4Q8gJG6G5UTfNUr1Wc1yRFW6dBTQGhX16F8BoG449FDs+k7Jjws4GpKBIrTIzVqgFOVhbtBWyAYkxtzPKao3ZpERtKCguqMkrfQuvXvYEF0EhLUbad1xOTQLFAhXPyHJJOfMZhlKpUtdjg1ziFQ/3sZKV3/n7xP9a9vzHsgNXm8jXsiffwPW77MLvaxT7T4n802+A1o48RV2/EQraoNmWXTBs+t/IjuwQfyde+QPs2/JQ9gjYtP0dVFoIchn5vpDTK7AD/0hLtgD1FDHeyCaQafsNfy+ihHQR9sMzjy0IwH8Ct6cgQ2W4PcLQCJBpEtkC813kJI+AqTwBzCPZSidi9VKe+M/7sBG5ZgwMSF1IxP4QMAlSMBqKvwsaCLOHGY4yG9GMYwphz5AgriulpWK+sF5cyRfuX7lkyhOyPx2mWIboOa6zPYBLng0SbnAbK60HZdAOK3mkZFGMxBGmDaWw6z/zv4UA2wPI/n56miUKK90giAYsHeMOg0IXSeHyJRVuUq641gTonjx8B1rqbbtockCz76d/0ELTJ9hvo7DqYVuCNppqqi6/2eK0B+dkC64TdAscOigem+wJbKI9aqHaMdh04c3VTJ7dC4JuBm6wvZsjrvAF+xhJ+0/RH5ZP+AP5fw40jv3dZGn4ZQAxotEdjvUciWn4vTZ3/cbNjz6+dfuT+bT6V+O3qxONohlvzaTcjoe83MQp75ztouNaMLQxY8C+uKIX7t3J6cUvivqDdb1wXx8GCDidn3Y0FUev8ZMYjnajg1j5P5zEXskX8nu4XibsiRfyR3kgD5JqJ3xVHMhfE2n+JH9IpPfzUNMOzJIjo6P/LKHbw+Bdir3/JDwDsA+7wYnWgfMumkNnVtiXVJxj/03gE6szrOfZFOe7nKqxffw+VYmryht36JESszgaXdLpN6OslQrLxU9Xl/IzTR9Plr//YdH92/SFT/2vN0OfazR17PekFMiHv81lU38DUEsDBBQAAgAIAK+wNFLUhgt3swEAAG8GAAAfAAAAdW5pdmVyc2FsL2h0bWxfc2tpbl9zZXR0aW5ncy5qc42UUU/CMBDH3/kUZL4aEgY68A0cJiY+mMib8aHbzrHQ9Zq2TNH43V0HaNfdlPVl/e/X//Wu630OhvUTpMHwZvjZvDfzx/a80cBqRu3gsq3zHr20eqB5kcG6KIEXAgIPqU5Lf+SvX4IyDkRjmuyfrK12/AK0X14Z1y4uCQtFaJpaXFHiG7H6nQI/fsSBk9ghKafSyc4YFKMUhQFhRgJVyRomuLhrHjdHD8YK1D/oK0uhZXoVzpZxL/nrOF1G8e3c5VIsJRP7B8xxlLB0myvciewYf2KHS2/2ElR95tu+sLzQ5t5A6QdejVfhKuwnpQKt4Rh3Hi/CxTUJc5YAdxOKprPp4g+0ZdwtqEdXhS7MiY7CaBJNXVqyHDpVul3F43jSxkTt1almJ/iBM/Bu+pKRnO1BdayuIjtaIMqdPOMApcLcVqSLRnaQKEeWFSI/cPHcDpKzm7W2ff9G0zRGCarsdHrdPDrFaF0z9K7ZhrqiZV+D8UFNgKbVu05xtRf3gbLjlCiIGEhoVEur6F5j/F5j58913kxtQa0Red1BhwEzhqWbsu4o9e5f3M5AbjQ9OyV/W4Ovb1BLAwQUAAIACACvsDRS5BD/P4EAAACIAAAAHAAAAHVuaXZlcnNhbC9sb2NhbF9zZXR0aW5ncy54bWyzsa/IzVEoSy0qzszPs1Uy1DNQUkjNS85PycxLt1UKDXHTtVBSKC5JzEtJzMnPS7VVystXUrC347LJyU9OzAlOLSkBKixWKMhJrEwtCknNBTJKUv0Sc4EqL8y/2HBh64XtQLz3YtOFDRfbLuy42K+gq3BhBlBwD0gYjPcp6dtxAQBQSwMEFAACAAgAsLA0UnOYNwJ8AQAAJw8AABcAAAB1bml2ZXJzYWwvdW5pdmVyc2FsLnBuZ+sM8HPn5ZLiYmBg4PX0cAliYGBOZGBg6udgA4o8MT1UCaQYi4PcnRjWnZN5CeSwpDv6OjIwbOzn/pPICuRzFnhEFjMw8B0GYcbj+StSgIw9ni6OIRVxb29t7F0cIOEWuKtE2MRR+MiTvEMbZyuUC7+x8543tyHF5E3vOfW5L+pFClSXPb79rdb+WqnttNTK3XfzgOb+ubB8pVt877lf+9Zz3N729ksyUKwu/cu19Pcc1TZyy/kZGRh2HHuxrrxlb9z6y+xAyZjsL9dN/gXaWDMxMBSsvRh/2eb8cneg+DrTX9lW1kDGh/oOAwaGhgkczAwMHJ2jzFHmKHOUOcocZY4yR5mjzFHmKHOUOcocEkzfzzbz5YCduh3XXqzPjL1+WRnIvi711/Tt77oqFgaGB1GL9y97/H5brnUtUOKAqVt5717lnDd1++fbgWTL3fJrv4kmJp9//jli2tMvIM11aV+uvlhTb91nv+mZizY34+brQEEGT1c/l3VOCU0AUEsDBBQAAgAIALCwNFLk7FcMSgAAAGoAAAAbAAAAdW5pdmVyc2FsL3VuaXZlcnNhbC5wbmcueG1ss7GvyM1RKEstKs7Mz7NVMtQzULK34+WyKShKLctMLVeoAIoBBSFASaESyDVCcMszU0oybJUsTJCUZKRmpmeU2CqZGSME9YFGAgBQSwECAAAUAAIACACXBpdQNmFYAkcDAADhCQAAFAAAAAAAAAABAAAAAAAAAAAAdW5pdmVyc2FsL3BsYXllci54bWxQSwECAAAUAAIACACvsDRSSKVySOIHAABcHgAAHQAAAAAAAAABAAAAAAB5AwAAdW5pdmVyc2FsL2NvbW1vbl9tZXNzYWdlcy5sbmdQSwECAAAUAAIACACvsDRSqOmtHaUAAACDAQAALgAAAAAAAAABAAAAAACWCwAAdW5pdmVyc2FsL3BsYXliYWNrX2FuZF9uYXZpZ2F0aW9uX3NldHRpbmdzLnhtbFBLAQIAABQAAgAIAK+wNFI43FQAdAQAAFwUAAAnAAAAAAAAAAEAAAAAAIcMAAB1bml2ZXJzYWwvZmxhc2hfcHVibGlzaGluZ19zZXR0aW5ncy54bWxQSwECAAAUAAIACACvsDRSh6R6GXoDAACuDAAAIQAAAAAAAAABAAAAAABAEQAAdW5pdmVyc2FsL2ZsYXNoX3NraW5fc2V0dGluZ3MueG1sUEsBAgAAFAACAAgAr7A0Un1av3JwBAAA5hMAACYAAAAAAAAAAQAAAAAA+RQAAHVuaXZlcnNhbC9odG1sX3B1Ymxpc2hpbmdfc2V0dGluZ3MueG1sUEsBAgAAFAACAAgAr7A0UtSGC3ezAQAAbwYAAB8AAAAAAAAAAQAAAAAArRkAAHVuaXZlcnNhbC9odG1sX3NraW5fc2V0dGluZ3MuanNQSwECAAAUAAIACACvsDRS5BD/P4EAAACIAAAAHAAAAAAAAAABAAAAAACdGwAAdW5pdmVyc2FsL2xvY2FsX3NldHRpbmdzLnhtbFBLAQIAABQAAgAIALCwNFJzmDcCfAEAACcPAAAXAAAAAAAAAAAAAAAAAFgcAAB1bml2ZXJzYWwvdW5pdmVyc2FsLnBuZ1BLAQIAABQAAgAIALCwNFLk7FcMSgAAAGoAAAAbAAAAAAAAAAEAAAAAAAkeAAB1bml2ZXJzYWwvdW5pdmVyc2FsLnBuZy54bWxQSwUGAAAAAAoACgAGAwAAjB4AAAAA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90,&quot;optimizeImageForResolution&quot;:&quot;T_FALSE&quot;},&quot;audioQuality&quot;:90,&quot;videoQuality&quot;:80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RESOURCE_FOLDER" val="C:\Users\2\Documents\ККП\__0Ext\FAQ\Вопрос-Ответ"/>
  <p:tag name="ISPRING_PRESENTATION_PATH" val="C:\Users\2\Documents\ККП\__0Ext\FAQ\Вопрос-Ответ.pptx"/>
  <p:tag name="ISPRING_SCREEN_RECS_UPDATED" val="C:\Users\2\Documents\ККП\__0Ext\FAQ\Вопрос-Ответ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Ojt\uFFFD{F5A8808C-B1BD-422B-8BB7-36B2DE3CF472}&quot;,&quot;C:\\Users\\2\\Documents\\ККП\\__0Ext\\FAQ&quot;]]"/>
  <p:tag name="ISPRING_SCORM_RATE_QUIZZE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INTERACTION_TYPE_SHAPE_ADDED" val="iSpring.FAQ"/>
  <p:tag name="ISPRING_INTERACTION_RELATIVE_PATH" val="Вопрос-Ответ\interactions\intr1.visuals"/>
  <p:tag name="ISPRING_INTERACTION_FULL_PATH" val="C:\Users\2\Documents\ККП\__0Ext\FAQ\Вопрос-Ответ\interactions\intr1.visuals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56</TotalTime>
  <Words>12</Words>
  <Application>Microsoft Office PowerPoint</Application>
  <PresentationFormat>Широкоэкранный</PresentationFormat>
  <Paragraphs>5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Segoe UI</vt:lpstr>
      <vt:lpstr>Segoe UI Semibold</vt:lpstr>
      <vt:lpstr>Сетка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Вопрос-Ответ</dc:title>
  <dc:creator>Дмитрий</dc:creator>
  <cp:lastModifiedBy>Дмитрий</cp:lastModifiedBy>
  <cp:revision>25</cp:revision>
  <dcterms:created xsi:type="dcterms:W3CDTF">2021-01-20T17:16:39Z</dcterms:created>
  <dcterms:modified xsi:type="dcterms:W3CDTF">2021-07-12T11:32:35Z</dcterms:modified>
</cp:coreProperties>
</file>