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7"/>
    <p:restoredTop sz="97155"/>
  </p:normalViewPr>
  <p:slideViewPr>
    <p:cSldViewPr snapToGrid="0">
      <p:cViewPr varScale="1">
        <p:scale>
          <a:sx n="128" d="100"/>
          <a:sy n="128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5555974" y="1868557"/>
            <a:ext cx="1073426" cy="37410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otx" id="{911334E1-9F0A-E248-AA8C-543A1164BD3E}" vid="{471173E4-A8C7-C34D-B56E-27BBE9706E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Thomas, DE-393</dc:creator>
  <cp:lastModifiedBy>Weber Thomas, DE-393</cp:lastModifiedBy>
  <cp:revision>1</cp:revision>
  <dcterms:created xsi:type="dcterms:W3CDTF">2023-01-13T15:54:01Z</dcterms:created>
  <dcterms:modified xsi:type="dcterms:W3CDTF">2023-01-13T15:54:48Z</dcterms:modified>
</cp:coreProperties>
</file>