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1C3"/>
    <a:srgbClr val="01DDDB"/>
    <a:srgbClr val="0C2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C2F8-88D1-4108-B10C-330D9D22CF4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5C6-4D48-42A4-BBDA-2C8C3C6B3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87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C2F8-88D1-4108-B10C-330D9D22CF4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5C6-4D48-42A4-BBDA-2C8C3C6B3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46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C2F8-88D1-4108-B10C-330D9D22CF4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5C6-4D48-42A4-BBDA-2C8C3C6B3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9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C2F8-88D1-4108-B10C-330D9D22CF4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5C6-4D48-42A4-BBDA-2C8C3C6B3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1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C2F8-88D1-4108-B10C-330D9D22CF4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5C6-4D48-42A4-BBDA-2C8C3C6B3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88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C2F8-88D1-4108-B10C-330D9D22CF4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5C6-4D48-42A4-BBDA-2C8C3C6B3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3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C2F8-88D1-4108-B10C-330D9D22CF4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5C6-4D48-42A4-BBDA-2C8C3C6B3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16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C2F8-88D1-4108-B10C-330D9D22CF4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5C6-4D48-42A4-BBDA-2C8C3C6B3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91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C2F8-88D1-4108-B10C-330D9D22CF4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5C6-4D48-42A4-BBDA-2C8C3C6B3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39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C2F8-88D1-4108-B10C-330D9D22CF4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5C6-4D48-42A4-BBDA-2C8C3C6B3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90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C2F8-88D1-4108-B10C-330D9D22CF4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5C6-4D48-42A4-BBDA-2C8C3C6B3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54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3C2F8-88D1-4108-B10C-330D9D22CF4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CE5C6-4D48-42A4-BBDA-2C8C3C6B3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845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ntendo clipe, escuro, luz, mesa&#10;&#10;Descrição gerada automaticamente">
            <a:extLst>
              <a:ext uri="{FF2B5EF4-FFF2-40B4-BE49-F238E27FC236}">
                <a16:creationId xmlns:a16="http://schemas.microsoft.com/office/drawing/2014/main" id="{38B170C0-240A-AC0A-553A-E16C26146F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3" r="9089" b="1578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A409D6-1A39-5966-6051-F1FE6B9F6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65" y="1901132"/>
            <a:ext cx="4106622" cy="3055736"/>
          </a:xfrm>
        </p:spPr>
        <p:txBody>
          <a:bodyPr>
            <a:normAutofit/>
          </a:bodyPr>
          <a:lstStyle/>
          <a:p>
            <a:pPr algn="l"/>
            <a:r>
              <a:rPr lang="pt-BR" sz="8800" dirty="0">
                <a:solidFill>
                  <a:srgbClr val="C801C3"/>
                </a:solidFill>
                <a:latin typeface="Sagona" panose="02010004040101010103" pitchFamily="2" charset="0"/>
              </a:rPr>
              <a:t>Blind Spot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880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Sagona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AUGUSTO DE OLIVEIRA</dc:creator>
  <cp:lastModifiedBy>JOAO AUGUSTO DE OLIVEIRA</cp:lastModifiedBy>
  <cp:revision>1</cp:revision>
  <dcterms:created xsi:type="dcterms:W3CDTF">2023-11-22T12:03:10Z</dcterms:created>
  <dcterms:modified xsi:type="dcterms:W3CDTF">2023-11-22T12:21:14Z</dcterms:modified>
</cp:coreProperties>
</file>