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a239d5e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a239d5e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5cbf41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5cbf41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5cbf41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5cbf41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93958fe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93958fe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93958fe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93958fe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95cbf41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95cbf41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95cbf416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95cbf416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95cbf41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95cbf41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95cbf41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95cbf41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304 Project </a:t>
            </a:r>
            <a:r>
              <a:rPr lang="en"/>
              <a:t>Presentation</a:t>
            </a:r>
            <a:r>
              <a:rPr lang="en"/>
              <a:t>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Jose </a:t>
            </a:r>
            <a:r>
              <a:rPr lang="en"/>
              <a:t>Aguilar</a:t>
            </a:r>
            <a:r>
              <a:rPr lang="en"/>
              <a:t>, Ivan Makarenko, Kezmen Lozevski,Timothy Drafz,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Roshan Patel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150" y="1093925"/>
            <a:ext cx="7014300" cy="407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Charter: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 more insight on creating electronic systems utilizing industry level software such as Orcad Cadence, and MPlab.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Gaining more experience in the design and construction of different serial sensing and actuation circuits.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Demonstrating a neat project to friends and family.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Expanding our project resume with an interesting design that conveys what we learned throughout the course.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Gaining more confidence and familiarity with electrical systems in general to give us a higher repertoire of skills when handling future electrical system tasks.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Mission Statement: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9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 create a device that uses multiple unique sensors to take input from its environment and perform a meaningful or beneficial task.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#1: Solar Panel Cleaner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dirt and </a:t>
            </a:r>
            <a:r>
              <a:rPr lang="en"/>
              <a:t>other</a:t>
            </a:r>
            <a:r>
              <a:rPr lang="en"/>
              <a:t> </a:t>
            </a:r>
            <a:r>
              <a:rPr lang="en"/>
              <a:t>particles</a:t>
            </a:r>
            <a:r>
              <a:rPr lang="en"/>
              <a:t> on solar 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/>
              <a:t>wiper</a:t>
            </a:r>
            <a:r>
              <a:rPr lang="en"/>
              <a:t> blade like items to clean panel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servo motors operate the wiper blades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1067362"/>
            <a:ext cx="4165425" cy="3586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#2: Humidity/Light Flower Helper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Detects humidity and temp of dirt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detects sunlight and heat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Sends signal to owners phone let them know if the water levels are low or if its not getting enough sun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5" y="1258075"/>
            <a:ext cx="4321851" cy="32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#3 Cool Hat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362475"/>
            <a:ext cx="4469924" cy="33524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4998725" y="1362475"/>
            <a:ext cx="370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Detects Light in different directions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Built-in cooling fans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Humidity </a:t>
            </a:r>
            <a:r>
              <a:rPr lang="en"/>
              <a:t>sensors included to activate fans when needed.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Light sensors determine where to move the hat brim to ensure shade in that direction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340125" y="1125025"/>
            <a:ext cx="8643600" cy="3306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68225" y="1154450"/>
            <a:ext cx="3139500" cy="296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 sun tracking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25" y="1166300"/>
            <a:ext cx="3128900" cy="28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300" y="1152463"/>
            <a:ext cx="3007679" cy="29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Hat convection cooling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60750" y="1281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773" y="1339625"/>
            <a:ext cx="3175527" cy="33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125" y="1468975"/>
            <a:ext cx="3348099" cy="30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50" y="983375"/>
            <a:ext cx="7667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61896" y="897474"/>
            <a:ext cx="82704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needs (</a:t>
            </a:r>
            <a:r>
              <a:rPr lang="en"/>
              <a:t>categorized</a:t>
            </a:r>
            <a:r>
              <a:rPr lang="en"/>
              <a:t>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75" y="951664"/>
            <a:ext cx="8130173" cy="4264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