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64" r:id="rId6"/>
    <p:sldId id="268" r:id="rId7"/>
    <p:sldId id="271" r:id="rId8"/>
    <p:sldId id="269" r:id="rId9"/>
    <p:sldId id="261" r:id="rId10"/>
    <p:sldId id="2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A5D22-8C08-427C-BF00-9203AABA2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AF3B33-50BC-457E-85E5-DA5B1A775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B3EAE-2B97-45CF-82EA-F09E23B4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8C2C-5D2E-4749-8705-71935860E806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747F3-8847-48FF-9DAC-9FCBC2A3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C0CBB-854D-4A96-BCC4-986F3247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F97A-019D-417A-A5B6-3C7B7C3D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9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FE563-4ED8-4E35-A99E-543B7FDC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0D3E33-A78D-4F73-BA64-22C1E0842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9330F-E7C7-4C42-A14D-7C67EBEB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8C2C-5D2E-4749-8705-71935860E806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4DB0F-848D-400A-AF8B-8EF10648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C52BA-0092-488A-8683-09F8F8F7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F97A-019D-417A-A5B6-3C7B7C3D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50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01ECDF-1CEB-487D-84D9-C4AFEB5AF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335B4D-5D05-4A44-AD6B-A3766EC48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5760E-734A-48CD-A670-1F5D0CBE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8C2C-5D2E-4749-8705-71935860E806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D0EB8-799A-44C5-85CB-C19E2F9B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225AD-64B4-49D5-93CE-FE1B271B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F97A-019D-417A-A5B6-3C7B7C3D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6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0BFD3-60FE-4404-8D23-B3D0655F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83BF3-9394-43E6-95C2-FDF36278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1B90F-9480-4C55-9CEC-89F0A81F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8C2C-5D2E-4749-8705-71935860E806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90D55-DB49-43B2-B3D7-D4AEACCC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BF95E-4530-4424-9961-32CA5A19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F97A-019D-417A-A5B6-3C7B7C3D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48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81288-00A9-4E33-AF4F-11087617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15CDA2-AE3F-4093-B8CF-55CFDC58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607B5-25FC-4DBD-87A2-4E115BFF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8C2C-5D2E-4749-8705-71935860E806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2F578-205F-4CC0-BEE9-D8300A99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768F5-5E04-45E1-82DF-C3D61F52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F97A-019D-417A-A5B6-3C7B7C3D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9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ADCA3-7AF9-4A9E-AD0F-5D98EC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AAAF2-265D-4FC1-8DA0-D63226593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C8B112-03D8-4C59-A147-75C9BC7B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798AF-5802-4D58-8475-4875BB80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8C2C-5D2E-4749-8705-71935860E806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E2E9BE-A7AA-49AC-BAF8-7575BDA6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36C33-2866-40EB-873C-35CF7C4F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F97A-019D-417A-A5B6-3C7B7C3D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3DFAC-4ED1-48F0-B6DE-3B1C7C17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00495-390D-45B5-A69F-6D37F4EF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CC032B-75B9-4A34-84CA-B331BC3A0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2EAB9D-F709-4EA7-91A4-40C9FE843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A9012E-79F1-45A6-A552-F9BA3C7DA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E3A701-7FE0-42D0-8A30-333BA8D4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8C2C-5D2E-4749-8705-71935860E806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850DD1-3205-4D9E-961C-E2831C9E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AF0BD6-523C-4CFA-BD2A-013D239A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F97A-019D-417A-A5B6-3C7B7C3D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8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05455-177E-4536-B30C-192E7B7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B9BBAA-424E-458A-A345-37BCB9D3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8C2C-5D2E-4749-8705-71935860E806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DA316F-1165-4AD1-BBEF-4F1B9959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6C4F78-6269-469D-91AE-233E6D61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F97A-019D-417A-A5B6-3C7B7C3D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CA4521-AB0A-4791-9CF0-E54EB50F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8C2C-5D2E-4749-8705-71935860E806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811996-E8F3-42A4-88C2-EB8D1CAE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1B4316-65BB-4951-AE0A-433BCB8F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F97A-019D-417A-A5B6-3C7B7C3D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02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E6D1E-F3E2-45D4-8948-59D8508D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C9EB9-165F-4143-B0EA-1D6B3D3A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186734-3F3C-4023-B176-C9BE81C2C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180004-F565-44C2-BEDC-00811E72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8C2C-5D2E-4749-8705-71935860E806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8F1880-2378-4323-8224-EBFD2B38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F540E6-32D1-4E64-BD04-E7371594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F97A-019D-417A-A5B6-3C7B7C3D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8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1A90E-80A2-432F-AAB2-D22E6DB5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928EE0-7780-40FB-9D0F-D7B4A93A3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C9310F-F550-4E5C-A650-00209DADB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DBF8AD-47BA-4884-A481-11747A26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8C2C-5D2E-4749-8705-71935860E806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5EBA0-6B3B-4367-94CE-51CBD2A6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F68043-CDEA-46CF-8D88-D4DC8BEB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F97A-019D-417A-A5B6-3C7B7C3D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6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BC9601-3FA0-449D-9106-CFDD93EC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106D25-7EA5-4E87-8A6D-C93C02561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ED014-E384-421C-830C-813C1CC26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8C2C-5D2E-4749-8705-71935860E806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B1E8C-E2AC-48DC-95CE-C46152F90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27917-63C4-406B-AE1C-66D998F2B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EF97A-019D-417A-A5B6-3C7B7C3DB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4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C0C010E-077D-497F-9078-0F12C2A24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20342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668C53A-DEE5-48FF-BE2F-19505E771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solidFill>
                  <a:srgbClr val="FF0000"/>
                </a:solidFill>
              </a:rPr>
              <a:t>The birth of the computer</a:t>
            </a:r>
            <a:endParaRPr lang="zh-CN" altLang="en-US" sz="7200" dirty="0">
              <a:solidFill>
                <a:srgbClr val="FF0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CBEEF2-EEE0-4D8F-AFBC-BA4621938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3509962"/>
            <a:ext cx="9144000" cy="2757487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</a:rPr>
              <a:t>计算机的诞生</a:t>
            </a:r>
            <a:endParaRPr lang="en-US" altLang="zh-CN" sz="3600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2106804-17</a:t>
            </a:r>
            <a:r>
              <a:rPr lang="zh-CN" altLang="en-US" dirty="0">
                <a:solidFill>
                  <a:srgbClr val="FFFF00"/>
                </a:solidFill>
              </a:rPr>
              <a:t>陈镖任</a:t>
            </a:r>
          </a:p>
        </p:txBody>
      </p:sp>
    </p:spTree>
    <p:extLst>
      <p:ext uri="{BB962C8B-B14F-4D97-AF65-F5344CB8AC3E}">
        <p14:creationId xmlns:p14="http://schemas.microsoft.com/office/powerpoint/2010/main" val="323842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56075-7102-44AD-92C9-5BEF2AEA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31007" y="457200"/>
            <a:ext cx="608782" cy="482637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C2CC6D-13BC-4FE3-A11B-1268D8C0C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84237" cy="185286"/>
          </a:xfrm>
        </p:spPr>
        <p:txBody>
          <a:bodyPr>
            <a:normAutofit fontScale="47500" lnSpcReduction="20000"/>
          </a:bodyPr>
          <a:lstStyle/>
          <a:p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A180119-FD97-4460-8D59-546EDC21F8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81" y="0"/>
            <a:ext cx="114316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19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1EF8B-AEC8-45E4-908C-5938E00E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4805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随着时代的发展，计算机网络已经悄悄进入了千家万户，如今它也走进了我们的学校，成了我们学习生活中不可或缺的一部分</a:t>
            </a:r>
            <a:r>
              <a:rPr lang="zh-CN" altLang="en-US" dirty="0"/>
              <a:t>。那么，我们使用的计算机是如何诞生的呢？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C265BD4E-FDCB-4D3B-BC85-57F8A9CADE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r="15706"/>
          <a:stretch>
            <a:fillRect/>
          </a:stretch>
        </p:blipFill>
        <p:spPr/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1BBAFD-CBBB-4512-87F4-38F599F6D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9675" y="5676900"/>
            <a:ext cx="3562350" cy="192088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11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52A63-EFDA-41EB-A46E-58165CAE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首先，要追溯到曼哈顿计划首次核试验，其中三个佼佼者：</a:t>
            </a:r>
            <a:br>
              <a:rPr lang="en-US" altLang="zh-CN" dirty="0"/>
            </a:b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EFC650-CA21-4F2A-9937-A639022F8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sz="2400" dirty="0">
                <a:effectLst/>
              </a:rPr>
              <a:t>斯坦尼斯，理查费曼，冯诺伊曼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7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C60EA-8DF5-4A25-8361-710A3469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76400"/>
            <a:ext cx="1074737" cy="3810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285AA-CD2D-46BD-83BF-DA2DC528B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1455737" cy="365918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占位符 5">
            <a:extLst>
              <a:ext uri="{FF2B5EF4-FFF2-40B4-BE49-F238E27FC236}">
                <a16:creationId xmlns:a16="http://schemas.microsoft.com/office/drawing/2014/main" id="{9E2C018F-3E81-4D34-95A9-9C78540B9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81" r="14381"/>
          <a:stretch/>
        </p:blipFill>
        <p:spPr>
          <a:xfrm>
            <a:off x="0" y="0"/>
            <a:ext cx="12115800" cy="6715125"/>
          </a:xfrm>
        </p:spPr>
      </p:pic>
    </p:spTree>
    <p:extLst>
      <p:ext uri="{BB962C8B-B14F-4D97-AF65-F5344CB8AC3E}">
        <p14:creationId xmlns:p14="http://schemas.microsoft.com/office/powerpoint/2010/main" val="325925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7AB03-085F-47A3-899A-9F4B8FD9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94" y="279134"/>
            <a:ext cx="7353701" cy="96252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在搞完核弹后，冯诺伊曼要搞一些比原子弹更重要的东西</a:t>
            </a:r>
            <a:r>
              <a:rPr lang="en-US" altLang="zh-CN" dirty="0">
                <a:solidFill>
                  <a:srgbClr val="7030A0"/>
                </a:solidFill>
              </a:rPr>
              <a:t>---</a:t>
            </a:r>
            <a:r>
              <a:rPr lang="zh-CN" altLang="en-US" dirty="0">
                <a:solidFill>
                  <a:srgbClr val="7030A0"/>
                </a:solidFill>
              </a:rPr>
              <a:t>他在构思计算机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3517DDC-1F9F-4F22-82D5-701161163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143" y="1657739"/>
            <a:ext cx="10691245" cy="4656434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8ACC8-230E-4AFB-9344-4045BDCAA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4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D1CF8-7C65-4944-8B5D-6C6A5DAF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362991" cy="5683718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           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          </a:t>
            </a:r>
            <a:r>
              <a:rPr lang="zh-CN" altLang="en-US" dirty="0"/>
              <a:t>一次偶然，正在火车站候车的冯</a:t>
            </a:r>
            <a:r>
              <a:rPr lang="en-US" altLang="zh-CN" dirty="0"/>
              <a:t>·</a:t>
            </a:r>
            <a:r>
              <a:rPr lang="zh-CN" altLang="en-US" dirty="0"/>
              <a:t>诺伊曼巧遇戈尔斯坦，并同他进行了短暂的交谈。当时，戈尔斯坦是美国弹道实验室的军方负责人，他正参与</a:t>
            </a:r>
            <a:r>
              <a:rPr lang="en-US" altLang="zh-CN" dirty="0"/>
              <a:t>ENIAC</a:t>
            </a:r>
            <a:r>
              <a:rPr lang="zh-CN" altLang="en-US" dirty="0"/>
              <a:t>计算机的研制工作。在交谈在，戈尔斯坦告诉了冯</a:t>
            </a:r>
            <a:r>
              <a:rPr lang="en-US" altLang="zh-CN" dirty="0"/>
              <a:t>·</a:t>
            </a:r>
            <a:r>
              <a:rPr lang="zh-CN" altLang="en-US" dirty="0"/>
              <a:t>诺伊曼有关</a:t>
            </a:r>
            <a:r>
              <a:rPr lang="en-US" altLang="zh-CN" dirty="0"/>
              <a:t>ENIAC</a:t>
            </a:r>
            <a:r>
              <a:rPr lang="zh-CN" altLang="en-US" dirty="0"/>
              <a:t>的研制情况。具有远见卓识的冯</a:t>
            </a:r>
            <a:r>
              <a:rPr lang="en-US" altLang="zh-CN" dirty="0"/>
              <a:t>·</a:t>
            </a:r>
            <a:r>
              <a:rPr lang="zh-CN" altLang="en-US" dirty="0"/>
              <a:t>诺伊曼为这一研制计划所吸引，他意识到了这项工作的深远意义。</a:t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>          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63D83-64A7-4DD2-9BB8-7167C049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8302" y="5678905"/>
            <a:ext cx="267085" cy="182145"/>
          </a:xfrm>
        </p:spPr>
        <p:txBody>
          <a:bodyPr>
            <a:normAutofit fontScale="32500" lnSpcReduction="20000"/>
          </a:bodyPr>
          <a:lstStyle/>
          <a:p>
            <a:pPr lvl="7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1426A5-FE48-4275-BA99-58F604710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4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BF363-18A1-41AD-AE89-08A88781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317634"/>
            <a:ext cx="10036759" cy="6487428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·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诺依曼由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ENIAC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机研制组的戈尔德斯廷中尉介绍参加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ENIAC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机研制小组后，便带领这批富有创新精神的年轻科技人员，向着更高的目标进军．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1945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年，他们在共同讨论的基础上，发表了一个全新的存储程序通用电子计算机方案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--EDVAC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Electronic Discrete Variable Automatic Computer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的缩写）．在这过程中，冯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·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诺依曼显示出他雄厚的数理基础知识，充分发挥了他的顾问作用及探索问题和综合分析的能力。诺伊曼以“关于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EDVAC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的报告草案”为题，起草了长达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101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页的总结报告。报告广泛而具体地介绍了制造电子计算机和程序设计的新思想。这份报告是计算机发展史上一个划时代的文献，它向世界宣告：电子计算机的时代开始了。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9DE24-676F-4FB4-9043-EFFAAB26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4180" y="5245768"/>
            <a:ext cx="161207" cy="61528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72BB9-9D9F-4800-8360-C393B29B2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7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374E5-7C81-4A91-91F1-66382116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659" y="635267"/>
            <a:ext cx="8768615" cy="3128211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EDVAC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方案明确奠定了新机器由五个部分组成，包括：</a:t>
            </a:r>
            <a:r>
              <a:rPr lang="zh-CN" altLang="en-US" dirty="0">
                <a:solidFill>
                  <a:srgbClr val="111111"/>
                </a:solidFill>
                <a:effectLst/>
              </a:rPr>
              <a:t>控制器（</a:t>
            </a:r>
            <a:r>
              <a:rPr lang="en-US" altLang="zh-CN" dirty="0">
                <a:solidFill>
                  <a:srgbClr val="111111"/>
                </a:solidFill>
                <a:effectLst/>
              </a:rPr>
              <a:t>CU</a:t>
            </a:r>
            <a:r>
              <a:rPr lang="zh-CN" altLang="en-US" dirty="0">
                <a:solidFill>
                  <a:srgbClr val="111111"/>
                </a:solidFill>
                <a:effectLst/>
              </a:rPr>
              <a:t>）、运算器 </a:t>
            </a:r>
            <a:r>
              <a:rPr lang="en-US" altLang="zh-CN" dirty="0">
                <a:solidFill>
                  <a:srgbClr val="111111"/>
                </a:solidFill>
                <a:effectLst/>
              </a:rPr>
              <a:t>(ALU)</a:t>
            </a:r>
            <a:r>
              <a:rPr lang="zh-CN" altLang="en-US" dirty="0">
                <a:solidFill>
                  <a:srgbClr val="111111"/>
                </a:solidFill>
                <a:effectLst/>
              </a:rPr>
              <a:t>、存储器 </a:t>
            </a:r>
            <a:r>
              <a:rPr lang="en-US" altLang="zh-CN" dirty="0">
                <a:solidFill>
                  <a:srgbClr val="111111"/>
                </a:solidFill>
                <a:effectLst/>
              </a:rPr>
              <a:t>(Memory)</a:t>
            </a:r>
            <a:r>
              <a:rPr lang="zh-CN" altLang="en-US" dirty="0">
                <a:solidFill>
                  <a:srgbClr val="111111"/>
                </a:solidFill>
                <a:effectLst/>
              </a:rPr>
              <a:t>、输入设备 </a:t>
            </a:r>
            <a:r>
              <a:rPr lang="en-US" altLang="zh-CN" dirty="0">
                <a:solidFill>
                  <a:srgbClr val="111111"/>
                </a:solidFill>
                <a:effectLst/>
              </a:rPr>
              <a:t>(Input)</a:t>
            </a:r>
            <a:r>
              <a:rPr lang="zh-CN" altLang="en-US" dirty="0">
                <a:solidFill>
                  <a:srgbClr val="111111"/>
                </a:solidFill>
                <a:effectLst/>
              </a:rPr>
              <a:t>和输出设备</a:t>
            </a:r>
            <a:br>
              <a:rPr lang="zh-CN" altLang="en-US" dirty="0">
                <a:effectLst/>
              </a:rPr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，并描述了这五部分的职能和相互关系．报告中，诺伊曼对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EDVAC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中的两大设计思想作了进一步的论证，为计算机的设计树立了一座里程碑。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DB685-0A2B-403C-9144-13075BDFB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2050" y="5640404"/>
            <a:ext cx="363337" cy="220646"/>
          </a:xfrm>
        </p:spPr>
        <p:txBody>
          <a:bodyPr>
            <a:normAutofit fontScale="55000" lnSpcReduction="20000"/>
          </a:bodyPr>
          <a:lstStyle/>
          <a:p>
            <a:pPr lvl="8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139E93-6055-4AEC-96B9-93BA95EE9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823268"/>
            <a:ext cx="84237" cy="45719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50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76472-3A96-4ED7-83AD-CE39AEF9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616108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——1946</a:t>
            </a:r>
            <a:r>
              <a:rPr lang="zh-CN" altLang="en-US" dirty="0"/>
              <a:t>年电子计算机的诞生</a:t>
            </a:r>
            <a:r>
              <a:rPr lang="en-US" altLang="zh-CN" dirty="0"/>
              <a:t>1946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日，世界上第一台电子计算机在美国宾夕法尼亚大学正式投入使用。它的正式名称叫“电子数字积分器和计算机”</a:t>
            </a:r>
            <a:r>
              <a:rPr lang="en-US" altLang="zh-CN" dirty="0"/>
              <a:t>(ENIAC)</a:t>
            </a:r>
            <a:r>
              <a:rPr lang="zh-CN" altLang="en-US" dirty="0"/>
              <a:t>，是一个重达</a:t>
            </a:r>
            <a:r>
              <a:rPr lang="en-US" altLang="zh-CN" dirty="0"/>
              <a:t>30</a:t>
            </a:r>
            <a:r>
              <a:rPr lang="zh-CN" altLang="en-US" dirty="0"/>
              <a:t>吨的庞然大物，有两层楼高，占地</a:t>
            </a:r>
            <a:r>
              <a:rPr lang="en-US" altLang="zh-CN" dirty="0"/>
              <a:t>170</a:t>
            </a:r>
            <a:r>
              <a:rPr lang="zh-CN" altLang="en-US" dirty="0"/>
              <a:t>平方米，装有</a:t>
            </a:r>
            <a:r>
              <a:rPr lang="en-US" altLang="zh-CN" dirty="0"/>
              <a:t>1.8</a:t>
            </a:r>
            <a:r>
              <a:rPr lang="zh-CN" altLang="en-US" dirty="0"/>
              <a:t>万只电子管、</a:t>
            </a:r>
            <a:r>
              <a:rPr lang="en-US" altLang="zh-CN" dirty="0"/>
              <a:t>7</a:t>
            </a:r>
            <a:r>
              <a:rPr lang="zh-CN" altLang="en-US" dirty="0"/>
              <a:t>万只电阻、</a:t>
            </a:r>
            <a:r>
              <a:rPr lang="en-US" altLang="zh-CN" dirty="0"/>
              <a:t>1</a:t>
            </a:r>
            <a:r>
              <a:rPr lang="zh-CN" altLang="en-US" dirty="0"/>
              <a:t>万只电容，功率</a:t>
            </a:r>
            <a:r>
              <a:rPr lang="en-US" altLang="zh-CN" dirty="0"/>
              <a:t>150</a:t>
            </a:r>
            <a:r>
              <a:rPr lang="zh-CN" altLang="en-US" dirty="0"/>
              <a:t>千瓦。它每秒能进行</a:t>
            </a:r>
            <a:r>
              <a:rPr lang="en-US" altLang="zh-CN" dirty="0"/>
              <a:t>5000</a:t>
            </a:r>
            <a:r>
              <a:rPr lang="zh-CN" altLang="en-US" dirty="0"/>
              <a:t>次运算，比当时最好的继电器计算机要快</a:t>
            </a:r>
            <a:r>
              <a:rPr lang="en-US" altLang="zh-CN" dirty="0"/>
              <a:t>1000</a:t>
            </a:r>
            <a:r>
              <a:rPr lang="zh-CN" altLang="en-US" dirty="0"/>
              <a:t>倍。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14F4AE-142A-462A-84B1-AE6A90AB8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4772025" y="5819774"/>
            <a:ext cx="45719" cy="49213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pic>
        <p:nvPicPr>
          <p:cNvPr id="2050" name="Picture 2" descr="ENIAC 的图像结果">
            <a:extLst>
              <a:ext uri="{FF2B5EF4-FFF2-40B4-BE49-F238E27FC236}">
                <a16:creationId xmlns:a16="http://schemas.microsoft.com/office/drawing/2014/main" id="{18EF7399-F3C2-446E-8A26-1D0729B490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519" y="180975"/>
            <a:ext cx="6890174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5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536</Words>
  <Application>Microsoft Office PowerPoint</Application>
  <PresentationFormat>宽屏</PresentationFormat>
  <Paragraphs>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PingFang SC</vt:lpstr>
      <vt:lpstr>等线</vt:lpstr>
      <vt:lpstr>等线 Light</vt:lpstr>
      <vt:lpstr>Arial</vt:lpstr>
      <vt:lpstr>Office 主题​​</vt:lpstr>
      <vt:lpstr>The birth of the computer</vt:lpstr>
      <vt:lpstr>随着时代的发展，计算机网络已经悄悄进入了千家万户，如今它也走进了我们的学校，成了我们学习生活中不可或缺的一部分。那么，我们使用的计算机是如何诞生的呢？</vt:lpstr>
      <vt:lpstr>首先，要追溯到曼哈顿计划首次核试验，其中三个佼佼者：  </vt:lpstr>
      <vt:lpstr>PowerPoint 演示文稿</vt:lpstr>
      <vt:lpstr>在搞完核弹后，冯诺伊曼要搞一些比原子弹更重要的东西---他在构思计算机</vt:lpstr>
      <vt:lpstr>                      一次偶然，正在火车站候车的冯·诺伊曼巧遇戈尔斯坦，并同他进行了短暂的交谈。当时，戈尔斯坦是美国弹道实验室的军方负责人，他正参与ENIAC计算机的研制工作。在交谈在，戈尔斯坦告诉了冯·诺伊曼有关ENIAC的研制情况。具有远见卓识的冯·诺伊曼为这一研制计划所吸引，他意识到了这项工作的深远意义。            </vt:lpstr>
      <vt:lpstr>冯·诺依曼由ENIAC机研制组的戈尔德斯廷中尉介绍参加ENIAC机研制小组后，便带领这批富有创新精神的年轻科技人员，向着更高的目标进军．1945年，他们在共同讨论的基础上，发表了一个全新的存储程序通用电子计算机方案--EDVAC（Electronic Discrete Variable Automatic Computer的缩写）．在这过程中，冯·诺依曼显示出他雄厚的数理基础知识，充分发挥了他的顾问作用及探索问题和综合分析的能力。诺伊曼以“关于EDVAC的报告草案”为题，起草了长达101页的总结报告。报告广泛而具体地介绍了制造电子计算机和程序设计的新思想。这份报告是计算机发展史上一个划时代的文献，它向世界宣告：电子计算机的时代开始了。</vt:lpstr>
      <vt:lpstr>EDVAC方案明确奠定了新机器由五个部分组成，包括：控制器（CU）、运算器 (ALU)、存储器 (Memory)、输入设备 (Input)和输出设备 ，并描述了这五部分的职能和相互关系．报告中，诺伊曼对EDVAC中的两大设计思想作了进一步的论证，为计算机的设计树立了一座里程碑。</vt:lpstr>
      <vt:lpstr>——1946年电子计算机的诞生1946年2月15日，世界上第一台电子计算机在美国宾夕法尼亚大学正式投入使用。它的正式名称叫“电子数字积分器和计算机”(ENIAC)，是一个重达30吨的庞然大物，有两层楼高，占地170平方米，装有1.8万只电子管、7万只电阻、1万只电容，功率150千瓦。它每秒能进行5000次运算，比当时最好的继电器计算机要快1000倍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birth of the computer</dc:title>
  <dc:creator>511766439@qq.com</dc:creator>
  <cp:lastModifiedBy>511766439@qq.com</cp:lastModifiedBy>
  <cp:revision>3</cp:revision>
  <dcterms:created xsi:type="dcterms:W3CDTF">2021-11-29T11:40:42Z</dcterms:created>
  <dcterms:modified xsi:type="dcterms:W3CDTF">2021-11-29T12:51:00Z</dcterms:modified>
</cp:coreProperties>
</file>