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3" r:id="rId4"/>
    <p:sldId id="264" r:id="rId5"/>
    <p:sldId id="265" r:id="rId6"/>
    <p:sldId id="266" r:id="rId7"/>
    <p:sldId id="267" r:id="rId8"/>
    <p:sldId id="268" r:id="rId9"/>
    <p:sldId id="270" r:id="rId10"/>
    <p:sldId id="269" r:id="rId11"/>
    <p:sldId id="27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AF56E-839B-469F-AE72-DE9AFED8C18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80C33C2-47C5-4E4C-B1FA-AD19E67E8A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6FF09FF-09EE-4FFB-A1DF-F9777CA1E15F}"/>
              </a:ext>
            </a:extLst>
          </p:cNvPr>
          <p:cNvSpPr>
            <a:spLocks noGrp="1"/>
          </p:cNvSpPr>
          <p:nvPr>
            <p:ph type="dt" sz="half" idx="10"/>
          </p:nvPr>
        </p:nvSpPr>
        <p:spPr/>
        <p:txBody>
          <a:bodyPr/>
          <a:lstStyle/>
          <a:p>
            <a:fld id="{0A27807F-5C5F-43D7-842A-97A3B6076FA9}" type="datetimeFigureOut">
              <a:rPr lang="zh-CN" altLang="en-US" smtClean="0"/>
              <a:t>2021/11/14</a:t>
            </a:fld>
            <a:endParaRPr lang="zh-CN" altLang="en-US"/>
          </a:p>
        </p:txBody>
      </p:sp>
      <p:sp>
        <p:nvSpPr>
          <p:cNvPr id="5" name="页脚占位符 4">
            <a:extLst>
              <a:ext uri="{FF2B5EF4-FFF2-40B4-BE49-F238E27FC236}">
                <a16:creationId xmlns:a16="http://schemas.microsoft.com/office/drawing/2014/main" id="{9CE99943-DC4B-4E06-A854-A0032F7DD3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C1B309-6313-49A8-9202-13ED590F9B0D}"/>
              </a:ext>
            </a:extLst>
          </p:cNvPr>
          <p:cNvSpPr>
            <a:spLocks noGrp="1"/>
          </p:cNvSpPr>
          <p:nvPr>
            <p:ph type="sldNum" sz="quarter" idx="12"/>
          </p:nvPr>
        </p:nvSpPr>
        <p:spPr/>
        <p:txBody>
          <a:body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3178515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52FD8-A0B1-450C-A990-43F95E06401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AF9E08-1062-4AAA-B73B-289D1C9E15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D7F18F-06AC-428D-A826-A207AE046B1C}"/>
              </a:ext>
            </a:extLst>
          </p:cNvPr>
          <p:cNvSpPr>
            <a:spLocks noGrp="1"/>
          </p:cNvSpPr>
          <p:nvPr>
            <p:ph type="dt" sz="half" idx="10"/>
          </p:nvPr>
        </p:nvSpPr>
        <p:spPr/>
        <p:txBody>
          <a:bodyPr/>
          <a:lstStyle/>
          <a:p>
            <a:fld id="{0A27807F-5C5F-43D7-842A-97A3B6076FA9}" type="datetimeFigureOut">
              <a:rPr lang="zh-CN" altLang="en-US" smtClean="0"/>
              <a:t>2021/11/14</a:t>
            </a:fld>
            <a:endParaRPr lang="zh-CN" altLang="en-US"/>
          </a:p>
        </p:txBody>
      </p:sp>
      <p:sp>
        <p:nvSpPr>
          <p:cNvPr id="5" name="页脚占位符 4">
            <a:extLst>
              <a:ext uri="{FF2B5EF4-FFF2-40B4-BE49-F238E27FC236}">
                <a16:creationId xmlns:a16="http://schemas.microsoft.com/office/drawing/2014/main" id="{5F99A9A8-C3D8-43AA-A8A4-1ACDBA4E79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AF59C2-B66A-4778-BF3B-5BADC339808A}"/>
              </a:ext>
            </a:extLst>
          </p:cNvPr>
          <p:cNvSpPr>
            <a:spLocks noGrp="1"/>
          </p:cNvSpPr>
          <p:nvPr>
            <p:ph type="sldNum" sz="quarter" idx="12"/>
          </p:nvPr>
        </p:nvSpPr>
        <p:spPr/>
        <p:txBody>
          <a:body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3424103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9AC2AC3-B599-4C40-982B-9B6D3F3ED7B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24E6D9-17CC-44E8-8E66-82791B06051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3EC710-5CCF-4C6B-A743-5D03A6C8CB14}"/>
              </a:ext>
            </a:extLst>
          </p:cNvPr>
          <p:cNvSpPr>
            <a:spLocks noGrp="1"/>
          </p:cNvSpPr>
          <p:nvPr>
            <p:ph type="dt" sz="half" idx="10"/>
          </p:nvPr>
        </p:nvSpPr>
        <p:spPr/>
        <p:txBody>
          <a:bodyPr/>
          <a:lstStyle/>
          <a:p>
            <a:fld id="{0A27807F-5C5F-43D7-842A-97A3B6076FA9}" type="datetimeFigureOut">
              <a:rPr lang="zh-CN" altLang="en-US" smtClean="0"/>
              <a:t>2021/11/14</a:t>
            </a:fld>
            <a:endParaRPr lang="zh-CN" altLang="en-US"/>
          </a:p>
        </p:txBody>
      </p:sp>
      <p:sp>
        <p:nvSpPr>
          <p:cNvPr id="5" name="页脚占位符 4">
            <a:extLst>
              <a:ext uri="{FF2B5EF4-FFF2-40B4-BE49-F238E27FC236}">
                <a16:creationId xmlns:a16="http://schemas.microsoft.com/office/drawing/2014/main" id="{8EF4C439-4F84-4B8E-A7A7-19A8F85A53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58BA42-C62D-4828-93F6-96C6F4D493DE}"/>
              </a:ext>
            </a:extLst>
          </p:cNvPr>
          <p:cNvSpPr>
            <a:spLocks noGrp="1"/>
          </p:cNvSpPr>
          <p:nvPr>
            <p:ph type="sldNum" sz="quarter" idx="12"/>
          </p:nvPr>
        </p:nvSpPr>
        <p:spPr/>
        <p:txBody>
          <a:body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3519789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694CF7-4E06-4840-8FD0-CBDA53E1B5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52A3E1F-0A40-4EE3-846F-128E8B53EB7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E59272-8886-4B79-B832-2BC4A430300C}"/>
              </a:ext>
            </a:extLst>
          </p:cNvPr>
          <p:cNvSpPr>
            <a:spLocks noGrp="1"/>
          </p:cNvSpPr>
          <p:nvPr>
            <p:ph type="dt" sz="half" idx="10"/>
          </p:nvPr>
        </p:nvSpPr>
        <p:spPr/>
        <p:txBody>
          <a:bodyPr/>
          <a:lstStyle/>
          <a:p>
            <a:fld id="{0A27807F-5C5F-43D7-842A-97A3B6076FA9}" type="datetimeFigureOut">
              <a:rPr lang="zh-CN" altLang="en-US" smtClean="0"/>
              <a:t>2021/11/14</a:t>
            </a:fld>
            <a:endParaRPr lang="zh-CN" altLang="en-US"/>
          </a:p>
        </p:txBody>
      </p:sp>
      <p:sp>
        <p:nvSpPr>
          <p:cNvPr id="5" name="页脚占位符 4">
            <a:extLst>
              <a:ext uri="{FF2B5EF4-FFF2-40B4-BE49-F238E27FC236}">
                <a16:creationId xmlns:a16="http://schemas.microsoft.com/office/drawing/2014/main" id="{B895A01A-BB39-4F98-80A3-9FAA23916B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BA1263-15BD-4024-A7BB-657402CD0A71}"/>
              </a:ext>
            </a:extLst>
          </p:cNvPr>
          <p:cNvSpPr>
            <a:spLocks noGrp="1"/>
          </p:cNvSpPr>
          <p:nvPr>
            <p:ph type="sldNum" sz="quarter" idx="12"/>
          </p:nvPr>
        </p:nvSpPr>
        <p:spPr/>
        <p:txBody>
          <a:body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192111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5CD8A-D2F2-47D9-803D-CB6FBFC14B4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6C24C32-F76E-46FE-828E-96AE6C44D8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B1C2166-2590-421D-A4B8-497494EF6151}"/>
              </a:ext>
            </a:extLst>
          </p:cNvPr>
          <p:cNvSpPr>
            <a:spLocks noGrp="1"/>
          </p:cNvSpPr>
          <p:nvPr>
            <p:ph type="dt" sz="half" idx="10"/>
          </p:nvPr>
        </p:nvSpPr>
        <p:spPr/>
        <p:txBody>
          <a:bodyPr/>
          <a:lstStyle/>
          <a:p>
            <a:fld id="{0A27807F-5C5F-43D7-842A-97A3B6076FA9}" type="datetimeFigureOut">
              <a:rPr lang="zh-CN" altLang="en-US" smtClean="0"/>
              <a:t>2021/11/14</a:t>
            </a:fld>
            <a:endParaRPr lang="zh-CN" altLang="en-US"/>
          </a:p>
        </p:txBody>
      </p:sp>
      <p:sp>
        <p:nvSpPr>
          <p:cNvPr id="5" name="页脚占位符 4">
            <a:extLst>
              <a:ext uri="{FF2B5EF4-FFF2-40B4-BE49-F238E27FC236}">
                <a16:creationId xmlns:a16="http://schemas.microsoft.com/office/drawing/2014/main" id="{E0418A81-DF42-4EA0-8705-9129440244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86D50F-21A0-4AE5-BFBC-267E356606DE}"/>
              </a:ext>
            </a:extLst>
          </p:cNvPr>
          <p:cNvSpPr>
            <a:spLocks noGrp="1"/>
          </p:cNvSpPr>
          <p:nvPr>
            <p:ph type="sldNum" sz="quarter" idx="12"/>
          </p:nvPr>
        </p:nvSpPr>
        <p:spPr/>
        <p:txBody>
          <a:body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308394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27530-74FE-4693-B9DF-B16549BE6C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A7AC71-FA9D-4937-BD3B-40DD85F09FD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EE99232-C36C-4688-9722-8117AFA6856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DFDFC91-A73A-4E87-BDA5-E280FE20D05A}"/>
              </a:ext>
            </a:extLst>
          </p:cNvPr>
          <p:cNvSpPr>
            <a:spLocks noGrp="1"/>
          </p:cNvSpPr>
          <p:nvPr>
            <p:ph type="dt" sz="half" idx="10"/>
          </p:nvPr>
        </p:nvSpPr>
        <p:spPr/>
        <p:txBody>
          <a:bodyPr/>
          <a:lstStyle/>
          <a:p>
            <a:fld id="{0A27807F-5C5F-43D7-842A-97A3B6076FA9}" type="datetimeFigureOut">
              <a:rPr lang="zh-CN" altLang="en-US" smtClean="0"/>
              <a:t>2021/11/14</a:t>
            </a:fld>
            <a:endParaRPr lang="zh-CN" altLang="en-US"/>
          </a:p>
        </p:txBody>
      </p:sp>
      <p:sp>
        <p:nvSpPr>
          <p:cNvPr id="6" name="页脚占位符 5">
            <a:extLst>
              <a:ext uri="{FF2B5EF4-FFF2-40B4-BE49-F238E27FC236}">
                <a16:creationId xmlns:a16="http://schemas.microsoft.com/office/drawing/2014/main" id="{3B7F91B2-ACB1-4319-9FD9-041ADAF6BD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FA9FE2-3AAC-41E1-AD25-5F5B9CBA301D}"/>
              </a:ext>
            </a:extLst>
          </p:cNvPr>
          <p:cNvSpPr>
            <a:spLocks noGrp="1"/>
          </p:cNvSpPr>
          <p:nvPr>
            <p:ph type="sldNum" sz="quarter" idx="12"/>
          </p:nvPr>
        </p:nvSpPr>
        <p:spPr/>
        <p:txBody>
          <a:body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343674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D2739-AB37-4440-A441-FF08B83FF78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A5B03DD-95F8-4993-99A7-61BE121EAE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356D0B4-99CA-4C7B-AF07-0E0C41632F6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CB3088-1656-40BB-8CBB-25AEBA1B12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C5B0E81-3834-45D6-BFAD-DF943CDB07A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9E2517A-AA95-4B13-9734-C8288996BB6F}"/>
              </a:ext>
            </a:extLst>
          </p:cNvPr>
          <p:cNvSpPr>
            <a:spLocks noGrp="1"/>
          </p:cNvSpPr>
          <p:nvPr>
            <p:ph type="dt" sz="half" idx="10"/>
          </p:nvPr>
        </p:nvSpPr>
        <p:spPr/>
        <p:txBody>
          <a:bodyPr/>
          <a:lstStyle/>
          <a:p>
            <a:fld id="{0A27807F-5C5F-43D7-842A-97A3B6076FA9}" type="datetimeFigureOut">
              <a:rPr lang="zh-CN" altLang="en-US" smtClean="0"/>
              <a:t>2021/11/14</a:t>
            </a:fld>
            <a:endParaRPr lang="zh-CN" altLang="en-US"/>
          </a:p>
        </p:txBody>
      </p:sp>
      <p:sp>
        <p:nvSpPr>
          <p:cNvPr id="8" name="页脚占位符 7">
            <a:extLst>
              <a:ext uri="{FF2B5EF4-FFF2-40B4-BE49-F238E27FC236}">
                <a16:creationId xmlns:a16="http://schemas.microsoft.com/office/drawing/2014/main" id="{36AF2A2A-0541-4DE8-B1D3-858CD73B758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7457BAD-7CB3-4665-B373-ECA31B929F78}"/>
              </a:ext>
            </a:extLst>
          </p:cNvPr>
          <p:cNvSpPr>
            <a:spLocks noGrp="1"/>
          </p:cNvSpPr>
          <p:nvPr>
            <p:ph type="sldNum" sz="quarter" idx="12"/>
          </p:nvPr>
        </p:nvSpPr>
        <p:spPr/>
        <p:txBody>
          <a:body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6353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4D7A1-CE94-4583-964F-FAC31D5EAE0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883CD5D-4E1A-4680-B2B0-5D6BDD2FFDE7}"/>
              </a:ext>
            </a:extLst>
          </p:cNvPr>
          <p:cNvSpPr>
            <a:spLocks noGrp="1"/>
          </p:cNvSpPr>
          <p:nvPr>
            <p:ph type="dt" sz="half" idx="10"/>
          </p:nvPr>
        </p:nvSpPr>
        <p:spPr/>
        <p:txBody>
          <a:bodyPr/>
          <a:lstStyle/>
          <a:p>
            <a:fld id="{0A27807F-5C5F-43D7-842A-97A3B6076FA9}" type="datetimeFigureOut">
              <a:rPr lang="zh-CN" altLang="en-US" smtClean="0"/>
              <a:t>2021/11/14</a:t>
            </a:fld>
            <a:endParaRPr lang="zh-CN" altLang="en-US"/>
          </a:p>
        </p:txBody>
      </p:sp>
      <p:sp>
        <p:nvSpPr>
          <p:cNvPr id="4" name="页脚占位符 3">
            <a:extLst>
              <a:ext uri="{FF2B5EF4-FFF2-40B4-BE49-F238E27FC236}">
                <a16:creationId xmlns:a16="http://schemas.microsoft.com/office/drawing/2014/main" id="{2B2F5432-5376-46CF-A82F-A48A41AAED7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64096DD-20E0-432B-841E-2E1E0ED82DD4}"/>
              </a:ext>
            </a:extLst>
          </p:cNvPr>
          <p:cNvSpPr>
            <a:spLocks noGrp="1"/>
          </p:cNvSpPr>
          <p:nvPr>
            <p:ph type="sldNum" sz="quarter" idx="12"/>
          </p:nvPr>
        </p:nvSpPr>
        <p:spPr/>
        <p:txBody>
          <a:body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18062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0757313-13AF-4821-B101-3267FA385880}"/>
              </a:ext>
            </a:extLst>
          </p:cNvPr>
          <p:cNvSpPr>
            <a:spLocks noGrp="1"/>
          </p:cNvSpPr>
          <p:nvPr>
            <p:ph type="dt" sz="half" idx="10"/>
          </p:nvPr>
        </p:nvSpPr>
        <p:spPr/>
        <p:txBody>
          <a:bodyPr/>
          <a:lstStyle/>
          <a:p>
            <a:fld id="{0A27807F-5C5F-43D7-842A-97A3B6076FA9}" type="datetimeFigureOut">
              <a:rPr lang="zh-CN" altLang="en-US" smtClean="0"/>
              <a:t>2021/11/14</a:t>
            </a:fld>
            <a:endParaRPr lang="zh-CN" altLang="en-US"/>
          </a:p>
        </p:txBody>
      </p:sp>
      <p:sp>
        <p:nvSpPr>
          <p:cNvPr id="3" name="页脚占位符 2">
            <a:extLst>
              <a:ext uri="{FF2B5EF4-FFF2-40B4-BE49-F238E27FC236}">
                <a16:creationId xmlns:a16="http://schemas.microsoft.com/office/drawing/2014/main" id="{94111229-0087-4E01-8C1C-A1AEB636402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657D84E-DCCE-4B63-A99A-F2DB81757E04}"/>
              </a:ext>
            </a:extLst>
          </p:cNvPr>
          <p:cNvSpPr>
            <a:spLocks noGrp="1"/>
          </p:cNvSpPr>
          <p:nvPr>
            <p:ph type="sldNum" sz="quarter" idx="12"/>
          </p:nvPr>
        </p:nvSpPr>
        <p:spPr/>
        <p:txBody>
          <a:body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1686995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052E1-8F2E-4BF7-97E2-CC3130A3B4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BF66174-E984-4A34-965A-A08646CF93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3D25C55-16E1-4CCE-AEE4-FD5642B0A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B2E55E-54B5-40A9-A35A-B588AE1D30E2}"/>
              </a:ext>
            </a:extLst>
          </p:cNvPr>
          <p:cNvSpPr>
            <a:spLocks noGrp="1"/>
          </p:cNvSpPr>
          <p:nvPr>
            <p:ph type="dt" sz="half" idx="10"/>
          </p:nvPr>
        </p:nvSpPr>
        <p:spPr/>
        <p:txBody>
          <a:bodyPr/>
          <a:lstStyle/>
          <a:p>
            <a:fld id="{0A27807F-5C5F-43D7-842A-97A3B6076FA9}" type="datetimeFigureOut">
              <a:rPr lang="zh-CN" altLang="en-US" smtClean="0"/>
              <a:t>2021/11/14</a:t>
            </a:fld>
            <a:endParaRPr lang="zh-CN" altLang="en-US"/>
          </a:p>
        </p:txBody>
      </p:sp>
      <p:sp>
        <p:nvSpPr>
          <p:cNvPr id="6" name="页脚占位符 5">
            <a:extLst>
              <a:ext uri="{FF2B5EF4-FFF2-40B4-BE49-F238E27FC236}">
                <a16:creationId xmlns:a16="http://schemas.microsoft.com/office/drawing/2014/main" id="{A5D350C4-5B4B-4851-9BA4-5055DCC78A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FA70A6-0714-42D3-87C7-20D6430954FB}"/>
              </a:ext>
            </a:extLst>
          </p:cNvPr>
          <p:cNvSpPr>
            <a:spLocks noGrp="1"/>
          </p:cNvSpPr>
          <p:nvPr>
            <p:ph type="sldNum" sz="quarter" idx="12"/>
          </p:nvPr>
        </p:nvSpPr>
        <p:spPr/>
        <p:txBody>
          <a:body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3173147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2AB3AB-4319-42B6-BAD3-1B659AD053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3B8D4D4-FAA3-4865-8EB7-6969F3D2D4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C963C1B-5269-444E-B4E9-62D47941D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5D420DB-9059-408C-A88C-91002FBEF806}"/>
              </a:ext>
            </a:extLst>
          </p:cNvPr>
          <p:cNvSpPr>
            <a:spLocks noGrp="1"/>
          </p:cNvSpPr>
          <p:nvPr>
            <p:ph type="dt" sz="half" idx="10"/>
          </p:nvPr>
        </p:nvSpPr>
        <p:spPr/>
        <p:txBody>
          <a:bodyPr/>
          <a:lstStyle/>
          <a:p>
            <a:fld id="{0A27807F-5C5F-43D7-842A-97A3B6076FA9}" type="datetimeFigureOut">
              <a:rPr lang="zh-CN" altLang="en-US" smtClean="0"/>
              <a:t>2021/11/14</a:t>
            </a:fld>
            <a:endParaRPr lang="zh-CN" altLang="en-US"/>
          </a:p>
        </p:txBody>
      </p:sp>
      <p:sp>
        <p:nvSpPr>
          <p:cNvPr id="6" name="页脚占位符 5">
            <a:extLst>
              <a:ext uri="{FF2B5EF4-FFF2-40B4-BE49-F238E27FC236}">
                <a16:creationId xmlns:a16="http://schemas.microsoft.com/office/drawing/2014/main" id="{CFF0048F-84F8-486C-B6DE-64880BF1B1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EBE982-DEB7-4BC1-8B0D-969898EC5B38}"/>
              </a:ext>
            </a:extLst>
          </p:cNvPr>
          <p:cNvSpPr>
            <a:spLocks noGrp="1"/>
          </p:cNvSpPr>
          <p:nvPr>
            <p:ph type="sldNum" sz="quarter" idx="12"/>
          </p:nvPr>
        </p:nvSpPr>
        <p:spPr/>
        <p:txBody>
          <a:body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369023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11A9A13-FE32-44DC-9803-98C23A2DFC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4334CB6-E43C-4637-A4C0-E0E64FCFD9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5AA656-CECE-4856-9D09-BF62261497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7807F-5C5F-43D7-842A-97A3B6076FA9}" type="datetimeFigureOut">
              <a:rPr lang="zh-CN" altLang="en-US" smtClean="0"/>
              <a:t>2021/11/14</a:t>
            </a:fld>
            <a:endParaRPr lang="zh-CN" altLang="en-US"/>
          </a:p>
        </p:txBody>
      </p:sp>
      <p:sp>
        <p:nvSpPr>
          <p:cNvPr id="5" name="页脚占位符 4">
            <a:extLst>
              <a:ext uri="{FF2B5EF4-FFF2-40B4-BE49-F238E27FC236}">
                <a16:creationId xmlns:a16="http://schemas.microsoft.com/office/drawing/2014/main" id="{E24FD9D3-E038-4249-A419-4FEF3B5B20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9CF50E4-8686-46A9-B2AF-6C55A50FA1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9A3E1E-4846-4138-8760-C68F0F5C5636}" type="slidenum">
              <a:rPr lang="zh-CN" altLang="en-US" smtClean="0"/>
              <a:t>‹#›</a:t>
            </a:fld>
            <a:endParaRPr lang="zh-CN" altLang="en-US"/>
          </a:p>
        </p:txBody>
      </p:sp>
    </p:spTree>
    <p:extLst>
      <p:ext uri="{BB962C8B-B14F-4D97-AF65-F5344CB8AC3E}">
        <p14:creationId xmlns:p14="http://schemas.microsoft.com/office/powerpoint/2010/main" val="1291291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4E2DDAC-CDDB-487D-A4EA-1FD81A23C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 y="52804"/>
            <a:ext cx="11972925" cy="6805195"/>
          </a:xfrm>
          <a:prstGeom prst="rect">
            <a:avLst/>
          </a:prstGeom>
        </p:spPr>
      </p:pic>
      <p:sp>
        <p:nvSpPr>
          <p:cNvPr id="2" name="标题 1">
            <a:extLst>
              <a:ext uri="{FF2B5EF4-FFF2-40B4-BE49-F238E27FC236}">
                <a16:creationId xmlns:a16="http://schemas.microsoft.com/office/drawing/2014/main" id="{447C10AC-871C-4124-B265-2FDBF1D5DB7F}"/>
              </a:ext>
            </a:extLst>
          </p:cNvPr>
          <p:cNvSpPr>
            <a:spLocks noGrp="1"/>
          </p:cNvSpPr>
          <p:nvPr>
            <p:ph type="title"/>
          </p:nvPr>
        </p:nvSpPr>
        <p:spPr/>
        <p:txBody>
          <a:bodyPr/>
          <a:lstStyle/>
          <a:p>
            <a:r>
              <a:rPr lang="zh-CN" altLang="en-US" dirty="0">
                <a:solidFill>
                  <a:srgbClr val="FF0000"/>
                </a:solidFill>
              </a:rPr>
              <a:t>                      </a:t>
            </a:r>
            <a:r>
              <a:rPr lang="zh-CN" altLang="en-US" sz="7200" dirty="0">
                <a:solidFill>
                  <a:srgbClr val="FFFF00"/>
                </a:solidFill>
              </a:rPr>
              <a:t>云计算</a:t>
            </a:r>
            <a:endParaRPr lang="zh-CN" altLang="en-US" dirty="0">
              <a:solidFill>
                <a:srgbClr val="FFFF00"/>
              </a:solidFill>
            </a:endParaRPr>
          </a:p>
        </p:txBody>
      </p:sp>
      <p:sp>
        <p:nvSpPr>
          <p:cNvPr id="3" name="内容占位符 2">
            <a:extLst>
              <a:ext uri="{FF2B5EF4-FFF2-40B4-BE49-F238E27FC236}">
                <a16:creationId xmlns:a16="http://schemas.microsoft.com/office/drawing/2014/main" id="{6CB527AC-857E-4CC8-867A-C6BAF5D3E0F0}"/>
              </a:ext>
            </a:extLst>
          </p:cNvPr>
          <p:cNvSpPr>
            <a:spLocks noGrp="1"/>
          </p:cNvSpPr>
          <p:nvPr>
            <p:ph idx="1"/>
          </p:nvPr>
        </p:nvSpPr>
        <p:spPr>
          <a:xfrm>
            <a:off x="1066800" y="2714625"/>
            <a:ext cx="10287000" cy="3462337"/>
          </a:xfrm>
        </p:spPr>
        <p:txBody>
          <a:bodyPr/>
          <a:lstStyle/>
          <a:p>
            <a:r>
              <a:rPr lang="zh-CN" altLang="en-US" sz="3200" dirty="0">
                <a:solidFill>
                  <a:srgbClr val="FFC000"/>
                </a:solidFill>
              </a:rPr>
              <a:t>主讲人：陈镖任</a:t>
            </a:r>
            <a:endParaRPr lang="en-US" altLang="zh-CN" sz="3200" dirty="0">
              <a:solidFill>
                <a:srgbClr val="FFC000"/>
              </a:solidFill>
            </a:endParaRPr>
          </a:p>
          <a:p>
            <a:endParaRPr lang="zh-CN" altLang="en-US" dirty="0"/>
          </a:p>
        </p:txBody>
      </p:sp>
    </p:spTree>
    <p:extLst>
      <p:ext uri="{BB962C8B-B14F-4D97-AF65-F5344CB8AC3E}">
        <p14:creationId xmlns:p14="http://schemas.microsoft.com/office/powerpoint/2010/main" val="1329064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E1D4C-7F95-4B54-A847-C7416AAF6A6D}"/>
              </a:ext>
            </a:extLst>
          </p:cNvPr>
          <p:cNvSpPr>
            <a:spLocks noGrp="1"/>
          </p:cNvSpPr>
          <p:nvPr>
            <p:ph type="title"/>
          </p:nvPr>
        </p:nvSpPr>
        <p:spPr/>
        <p:txBody>
          <a:bodyPr/>
          <a:lstStyle/>
          <a:p>
            <a:r>
              <a:rPr lang="zh-CN" altLang="en-US" dirty="0"/>
              <a:t>云服务管理构架</a:t>
            </a:r>
          </a:p>
        </p:txBody>
      </p:sp>
      <p:pic>
        <p:nvPicPr>
          <p:cNvPr id="6" name="内容占位符 5">
            <a:extLst>
              <a:ext uri="{FF2B5EF4-FFF2-40B4-BE49-F238E27FC236}">
                <a16:creationId xmlns:a16="http://schemas.microsoft.com/office/drawing/2014/main" id="{CE386C96-7201-4612-A93B-B9FBAFC3FA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091" y="1299411"/>
            <a:ext cx="11257718" cy="5430760"/>
          </a:xfrm>
        </p:spPr>
      </p:pic>
      <p:sp>
        <p:nvSpPr>
          <p:cNvPr id="4" name="内容占位符 3">
            <a:extLst>
              <a:ext uri="{FF2B5EF4-FFF2-40B4-BE49-F238E27FC236}">
                <a16:creationId xmlns:a16="http://schemas.microsoft.com/office/drawing/2014/main" id="{8E548360-6B52-4399-93E5-BDA4A4EA09DE}"/>
              </a:ext>
            </a:extLst>
          </p:cNvPr>
          <p:cNvSpPr>
            <a:spLocks noGrp="1"/>
          </p:cNvSpPr>
          <p:nvPr>
            <p:ph sz="half" idx="2"/>
          </p:nvPr>
        </p:nvSpPr>
        <p:spPr>
          <a:xfrm>
            <a:off x="8970744" y="5251103"/>
            <a:ext cx="2383055" cy="925859"/>
          </a:xfrm>
        </p:spPr>
        <p:txBody>
          <a:bodyPr/>
          <a:lstStyle/>
          <a:p>
            <a:r>
              <a:rPr lang="en-US" altLang="zh-CN" dirty="0"/>
              <a:t>…</a:t>
            </a:r>
            <a:endParaRPr lang="zh-CN" altLang="en-US" dirty="0"/>
          </a:p>
        </p:txBody>
      </p:sp>
    </p:spTree>
    <p:extLst>
      <p:ext uri="{BB962C8B-B14F-4D97-AF65-F5344CB8AC3E}">
        <p14:creationId xmlns:p14="http://schemas.microsoft.com/office/powerpoint/2010/main" val="3747192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5D7DA-F698-4BA5-866B-170592F10C1B}"/>
              </a:ext>
            </a:extLst>
          </p:cNvPr>
          <p:cNvSpPr>
            <a:spLocks noGrp="1"/>
          </p:cNvSpPr>
          <p:nvPr>
            <p:ph type="title"/>
          </p:nvPr>
        </p:nvSpPr>
        <p:spPr>
          <a:xfrm>
            <a:off x="1057275" y="366711"/>
            <a:ext cx="10296525" cy="1323977"/>
          </a:xfrm>
        </p:spPr>
        <p:txBody>
          <a:bodyPr>
            <a:normAutofit/>
          </a:bodyPr>
          <a:lstStyle/>
          <a:p>
            <a:r>
              <a:rPr lang="en-US" altLang="zh-CN" dirty="0">
                <a:solidFill>
                  <a:srgbClr val="002060"/>
                </a:solidFill>
              </a:rPr>
              <a:t>         </a:t>
            </a:r>
            <a:r>
              <a:rPr lang="zh-CN" altLang="en-US" sz="5400" dirty="0">
                <a:solidFill>
                  <a:srgbClr val="002060"/>
                </a:solidFill>
              </a:rPr>
              <a:t>谢谢聆听</a:t>
            </a:r>
            <a:endParaRPr lang="zh-CN" altLang="en-US" dirty="0">
              <a:solidFill>
                <a:srgbClr val="002060"/>
              </a:solidFill>
            </a:endParaRPr>
          </a:p>
        </p:txBody>
      </p:sp>
      <p:pic>
        <p:nvPicPr>
          <p:cNvPr id="6" name="内容占位符 5">
            <a:extLst>
              <a:ext uri="{FF2B5EF4-FFF2-40B4-BE49-F238E27FC236}">
                <a16:creationId xmlns:a16="http://schemas.microsoft.com/office/drawing/2014/main" id="{08675400-195C-42DA-A9A0-A9D84CDA7BE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1495424"/>
            <a:ext cx="12192000" cy="5157789"/>
          </a:xfrm>
        </p:spPr>
      </p:pic>
      <p:sp>
        <p:nvSpPr>
          <p:cNvPr id="4" name="内容占位符 3">
            <a:extLst>
              <a:ext uri="{FF2B5EF4-FFF2-40B4-BE49-F238E27FC236}">
                <a16:creationId xmlns:a16="http://schemas.microsoft.com/office/drawing/2014/main" id="{B4E9D162-309C-4163-A4C8-A9E6673E4344}"/>
              </a:ext>
            </a:extLst>
          </p:cNvPr>
          <p:cNvSpPr>
            <a:spLocks noGrp="1"/>
          </p:cNvSpPr>
          <p:nvPr>
            <p:ph sz="half" idx="2"/>
          </p:nvPr>
        </p:nvSpPr>
        <p:spPr>
          <a:xfrm flipV="1">
            <a:off x="11058524" y="6176963"/>
            <a:ext cx="295275" cy="80962"/>
          </a:xfrm>
        </p:spPr>
        <p:txBody>
          <a:bodyPr>
            <a:normAutofit fontScale="25000" lnSpcReduction="20000"/>
          </a:bodyPr>
          <a:lstStyle/>
          <a:p>
            <a:r>
              <a:rPr lang="zh-CN" altLang="en-US" dirty="0"/>
              <a:t>。。</a:t>
            </a:r>
          </a:p>
        </p:txBody>
      </p:sp>
    </p:spTree>
    <p:extLst>
      <p:ext uri="{BB962C8B-B14F-4D97-AF65-F5344CB8AC3E}">
        <p14:creationId xmlns:p14="http://schemas.microsoft.com/office/powerpoint/2010/main" val="2619434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BA25E20-1DB9-4BB7-B879-9D3B2E691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6" y="0"/>
            <a:ext cx="12178934" cy="6908770"/>
          </a:xfrm>
          <a:prstGeom prst="rect">
            <a:avLst/>
          </a:prstGeom>
        </p:spPr>
      </p:pic>
      <p:sp>
        <p:nvSpPr>
          <p:cNvPr id="2" name="标题 1">
            <a:extLst>
              <a:ext uri="{FF2B5EF4-FFF2-40B4-BE49-F238E27FC236}">
                <a16:creationId xmlns:a16="http://schemas.microsoft.com/office/drawing/2014/main" id="{2FDE78EB-919D-4C73-AA4D-A6D14F6ED951}"/>
              </a:ext>
            </a:extLst>
          </p:cNvPr>
          <p:cNvSpPr>
            <a:spLocks noGrp="1"/>
          </p:cNvSpPr>
          <p:nvPr>
            <p:ph type="title"/>
          </p:nvPr>
        </p:nvSpPr>
        <p:spPr>
          <a:xfrm>
            <a:off x="762000" y="386556"/>
            <a:ext cx="10515600" cy="1325563"/>
          </a:xfrm>
        </p:spPr>
        <p:txBody>
          <a:bodyPr>
            <a:normAutofit/>
          </a:bodyPr>
          <a:lstStyle/>
          <a:p>
            <a:r>
              <a:rPr lang="zh-CN" altLang="en-US" sz="5400" u="sng" dirty="0">
                <a:solidFill>
                  <a:srgbClr val="FFFF00"/>
                </a:solidFill>
              </a:rPr>
              <a:t>目录</a:t>
            </a:r>
          </a:p>
        </p:txBody>
      </p:sp>
      <p:sp>
        <p:nvSpPr>
          <p:cNvPr id="3" name="内容占位符 2">
            <a:extLst>
              <a:ext uri="{FF2B5EF4-FFF2-40B4-BE49-F238E27FC236}">
                <a16:creationId xmlns:a16="http://schemas.microsoft.com/office/drawing/2014/main" id="{F99478D7-FC3B-442B-B7BC-080A1384712A}"/>
              </a:ext>
            </a:extLst>
          </p:cNvPr>
          <p:cNvSpPr>
            <a:spLocks noGrp="1"/>
          </p:cNvSpPr>
          <p:nvPr>
            <p:ph idx="1"/>
          </p:nvPr>
        </p:nvSpPr>
        <p:spPr>
          <a:xfrm>
            <a:off x="762000" y="2514599"/>
            <a:ext cx="10591800" cy="3681413"/>
          </a:xfrm>
        </p:spPr>
        <p:txBody>
          <a:bodyPr>
            <a:normAutofit/>
          </a:bodyPr>
          <a:lstStyle/>
          <a:p>
            <a:r>
              <a:rPr lang="en-US" altLang="zh-CN" sz="3600" dirty="0">
                <a:solidFill>
                  <a:schemeClr val="accent6">
                    <a:lumMod val="50000"/>
                  </a:schemeClr>
                </a:solidFill>
              </a:rPr>
              <a:t>1. </a:t>
            </a:r>
            <a:r>
              <a:rPr lang="zh-CN" altLang="en-US" sz="3600" dirty="0">
                <a:solidFill>
                  <a:schemeClr val="accent6">
                    <a:lumMod val="50000"/>
                  </a:schemeClr>
                </a:solidFill>
              </a:rPr>
              <a:t>云计算概述</a:t>
            </a:r>
            <a:endParaRPr lang="en-US" altLang="zh-CN" sz="3600" dirty="0">
              <a:solidFill>
                <a:schemeClr val="accent6">
                  <a:lumMod val="50000"/>
                </a:schemeClr>
              </a:solidFill>
            </a:endParaRPr>
          </a:p>
          <a:p>
            <a:r>
              <a:rPr lang="en-US" altLang="zh-CN" sz="3600" dirty="0">
                <a:solidFill>
                  <a:schemeClr val="accent6">
                    <a:lumMod val="50000"/>
                  </a:schemeClr>
                </a:solidFill>
              </a:rPr>
              <a:t>2. </a:t>
            </a:r>
            <a:r>
              <a:rPr lang="zh-CN" altLang="en-US" sz="3600" dirty="0">
                <a:solidFill>
                  <a:schemeClr val="accent6">
                    <a:lumMod val="50000"/>
                  </a:schemeClr>
                </a:solidFill>
              </a:rPr>
              <a:t>云计算主要技术</a:t>
            </a:r>
          </a:p>
        </p:txBody>
      </p:sp>
    </p:spTree>
    <p:extLst>
      <p:ext uri="{BB962C8B-B14F-4D97-AF65-F5344CB8AC3E}">
        <p14:creationId xmlns:p14="http://schemas.microsoft.com/office/powerpoint/2010/main" val="313062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FB5E21F-2C99-46DF-A9FE-6A38496B2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77" y="-1406400"/>
            <a:ext cx="12270877" cy="8543800"/>
          </a:xfrm>
          <a:prstGeom prst="rect">
            <a:avLst/>
          </a:prstGeom>
        </p:spPr>
      </p:pic>
      <p:sp>
        <p:nvSpPr>
          <p:cNvPr id="2" name="标题 1">
            <a:extLst>
              <a:ext uri="{FF2B5EF4-FFF2-40B4-BE49-F238E27FC236}">
                <a16:creationId xmlns:a16="http://schemas.microsoft.com/office/drawing/2014/main" id="{1202903E-9DE1-4B34-8511-B07AAA1103F2}"/>
              </a:ext>
            </a:extLst>
          </p:cNvPr>
          <p:cNvSpPr>
            <a:spLocks noGrp="1"/>
          </p:cNvSpPr>
          <p:nvPr>
            <p:ph type="title"/>
          </p:nvPr>
        </p:nvSpPr>
        <p:spPr>
          <a:xfrm>
            <a:off x="838200" y="336550"/>
            <a:ext cx="10515600" cy="1325563"/>
          </a:xfrm>
        </p:spPr>
        <p:txBody>
          <a:bodyPr/>
          <a:lstStyle/>
          <a:p>
            <a:r>
              <a:rPr lang="zh-CN" altLang="en-US" dirty="0">
                <a:solidFill>
                  <a:schemeClr val="tx2">
                    <a:lumMod val="50000"/>
                  </a:schemeClr>
                </a:solidFill>
              </a:rPr>
              <a:t>云计算的定义</a:t>
            </a:r>
            <a:r>
              <a:rPr lang="en-US" altLang="zh-CN" dirty="0">
                <a:solidFill>
                  <a:schemeClr val="tx2">
                    <a:lumMod val="50000"/>
                  </a:schemeClr>
                </a:solidFill>
              </a:rPr>
              <a:t>:</a:t>
            </a:r>
            <a:endParaRPr lang="zh-CN" altLang="en-US" dirty="0">
              <a:solidFill>
                <a:schemeClr val="tx2">
                  <a:lumMod val="50000"/>
                </a:schemeClr>
              </a:solidFill>
            </a:endParaRPr>
          </a:p>
        </p:txBody>
      </p:sp>
      <p:sp>
        <p:nvSpPr>
          <p:cNvPr id="3" name="内容占位符 2">
            <a:extLst>
              <a:ext uri="{FF2B5EF4-FFF2-40B4-BE49-F238E27FC236}">
                <a16:creationId xmlns:a16="http://schemas.microsoft.com/office/drawing/2014/main" id="{08F83739-1AC3-405F-A739-1A79147945F8}"/>
              </a:ext>
            </a:extLst>
          </p:cNvPr>
          <p:cNvSpPr>
            <a:spLocks noGrp="1"/>
          </p:cNvSpPr>
          <p:nvPr>
            <p:ph sz="half" idx="1"/>
          </p:nvPr>
        </p:nvSpPr>
        <p:spPr/>
        <p:txBody>
          <a:bodyPr>
            <a:normAutofit/>
          </a:bodyPr>
          <a:lstStyle/>
          <a:p>
            <a:r>
              <a:rPr lang="zh-CN" altLang="en-US" b="0" i="0" dirty="0">
                <a:solidFill>
                  <a:srgbClr val="111111"/>
                </a:solidFill>
                <a:effectLst/>
                <a:latin typeface="Microsoft YaHei" panose="020B0503020204020204" pitchFamily="34" charset="-122"/>
                <a:ea typeface="Microsoft YaHei" panose="020B0503020204020204" pitchFamily="34" charset="-122"/>
              </a:rPr>
              <a:t>云计算，也被意译为网络计算，是一种基于互联网的计算方式，通过这种方式，共享的软硬件资源和信息可以按需求提供给计算机各种终端和其他设备，使用服务商提供的电脑基建作计算和资源。</a:t>
            </a:r>
            <a:endParaRPr lang="zh-CN" altLang="en-US" dirty="0"/>
          </a:p>
        </p:txBody>
      </p:sp>
      <p:sp>
        <p:nvSpPr>
          <p:cNvPr id="4" name="内容占位符 3">
            <a:extLst>
              <a:ext uri="{FF2B5EF4-FFF2-40B4-BE49-F238E27FC236}">
                <a16:creationId xmlns:a16="http://schemas.microsoft.com/office/drawing/2014/main" id="{3F7FEC89-9C69-44D0-B3A6-D6D2CB91267E}"/>
              </a:ext>
            </a:extLst>
          </p:cNvPr>
          <p:cNvSpPr>
            <a:spLocks noGrp="1"/>
          </p:cNvSpPr>
          <p:nvPr>
            <p:ph sz="half" idx="2"/>
          </p:nvPr>
        </p:nvSpPr>
        <p:spPr>
          <a:xfrm>
            <a:off x="3829050" y="4486275"/>
            <a:ext cx="7781925" cy="2166938"/>
          </a:xfrm>
        </p:spPr>
        <p:txBody>
          <a:bodyPr>
            <a:normAutofit/>
          </a:bodyPr>
          <a:lstStyle/>
          <a:p>
            <a:pPr lvl="1"/>
            <a:r>
              <a:rPr lang="zh-CN" altLang="en-US" sz="2800" b="0" i="0" dirty="0">
                <a:solidFill>
                  <a:schemeClr val="accent1">
                    <a:lumMod val="50000"/>
                  </a:schemeClr>
                </a:solidFill>
                <a:effectLst/>
                <a:latin typeface="Helvetica Neue"/>
              </a:rPr>
              <a:t>通过这项技术，可以在很短的时间内（几秒钟）完成对数以万计的数据的处理，从而达到强大的网络服务。</a:t>
            </a:r>
            <a:endParaRPr lang="zh-CN" altLang="en-US" sz="2800" dirty="0">
              <a:solidFill>
                <a:schemeClr val="accent1">
                  <a:lumMod val="50000"/>
                </a:schemeClr>
              </a:solidFill>
            </a:endParaRPr>
          </a:p>
        </p:txBody>
      </p:sp>
    </p:spTree>
    <p:extLst>
      <p:ext uri="{BB962C8B-B14F-4D97-AF65-F5344CB8AC3E}">
        <p14:creationId xmlns:p14="http://schemas.microsoft.com/office/powerpoint/2010/main" val="2962084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306A1-15AC-459B-A8CF-4F7029E6FBB9}"/>
              </a:ext>
            </a:extLst>
          </p:cNvPr>
          <p:cNvSpPr>
            <a:spLocks noGrp="1"/>
          </p:cNvSpPr>
          <p:nvPr>
            <p:ph type="title"/>
          </p:nvPr>
        </p:nvSpPr>
        <p:spPr/>
        <p:txBody>
          <a:bodyPr/>
          <a:lstStyle/>
          <a:p>
            <a:r>
              <a:rPr lang="zh-CN" altLang="en-US" dirty="0"/>
              <a:t>云计算服务的三种模式：</a:t>
            </a:r>
          </a:p>
        </p:txBody>
      </p:sp>
      <p:pic>
        <p:nvPicPr>
          <p:cNvPr id="6" name="内容占位符 5">
            <a:extLst>
              <a:ext uri="{FF2B5EF4-FFF2-40B4-BE49-F238E27FC236}">
                <a16:creationId xmlns:a16="http://schemas.microsoft.com/office/drawing/2014/main" id="{83A85471-73C9-4051-BF1B-0D2228A68C8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47667"/>
            <a:ext cx="8763000" cy="4845208"/>
          </a:xfrm>
        </p:spPr>
      </p:pic>
      <p:sp>
        <p:nvSpPr>
          <p:cNvPr id="4" name="内容占位符 3">
            <a:extLst>
              <a:ext uri="{FF2B5EF4-FFF2-40B4-BE49-F238E27FC236}">
                <a16:creationId xmlns:a16="http://schemas.microsoft.com/office/drawing/2014/main" id="{96F272C5-0F33-4D52-876F-5AC148CCD555}"/>
              </a:ext>
            </a:extLst>
          </p:cNvPr>
          <p:cNvSpPr>
            <a:spLocks noGrp="1"/>
          </p:cNvSpPr>
          <p:nvPr>
            <p:ph sz="half" idx="2"/>
          </p:nvPr>
        </p:nvSpPr>
        <p:spPr>
          <a:xfrm>
            <a:off x="10591800" y="5705475"/>
            <a:ext cx="762000" cy="471488"/>
          </a:xfrm>
        </p:spPr>
        <p:txBody>
          <a:bodyPr>
            <a:normAutofit lnSpcReduction="10000"/>
          </a:bodyPr>
          <a:lstStyle/>
          <a:p>
            <a:pPr marL="0" indent="0">
              <a:buNone/>
            </a:pPr>
            <a:r>
              <a:rPr lang="en-US" altLang="zh-CN" dirty="0"/>
              <a:t>…..</a:t>
            </a:r>
          </a:p>
          <a:p>
            <a:pPr marL="0" indent="0">
              <a:buNone/>
            </a:pPr>
            <a:endParaRPr lang="zh-CN" altLang="en-US" dirty="0"/>
          </a:p>
        </p:txBody>
      </p:sp>
    </p:spTree>
    <p:extLst>
      <p:ext uri="{BB962C8B-B14F-4D97-AF65-F5344CB8AC3E}">
        <p14:creationId xmlns:p14="http://schemas.microsoft.com/office/powerpoint/2010/main" val="187682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A1AAC-7514-4FC8-A9F5-E680B4B6DCFD}"/>
              </a:ext>
            </a:extLst>
          </p:cNvPr>
          <p:cNvSpPr>
            <a:spLocks noGrp="1"/>
          </p:cNvSpPr>
          <p:nvPr>
            <p:ph type="title"/>
          </p:nvPr>
        </p:nvSpPr>
        <p:spPr/>
        <p:txBody>
          <a:bodyPr/>
          <a:lstStyle/>
          <a:p>
            <a:r>
              <a:rPr lang="zh-CN" altLang="en-US" dirty="0"/>
              <a:t>第一种：基础设施即服务</a:t>
            </a:r>
          </a:p>
        </p:txBody>
      </p:sp>
      <p:sp>
        <p:nvSpPr>
          <p:cNvPr id="3" name="内容占位符 2">
            <a:extLst>
              <a:ext uri="{FF2B5EF4-FFF2-40B4-BE49-F238E27FC236}">
                <a16:creationId xmlns:a16="http://schemas.microsoft.com/office/drawing/2014/main" id="{919806C0-14D7-42D9-A10F-C3DFCFFCBEAF}"/>
              </a:ext>
            </a:extLst>
          </p:cNvPr>
          <p:cNvSpPr>
            <a:spLocks noGrp="1"/>
          </p:cNvSpPr>
          <p:nvPr>
            <p:ph sz="half" idx="1"/>
          </p:nvPr>
        </p:nvSpPr>
        <p:spPr>
          <a:xfrm>
            <a:off x="485776" y="2638425"/>
            <a:ext cx="6095999" cy="4514850"/>
          </a:xfrm>
        </p:spPr>
        <p:txBody>
          <a:bodyPr>
            <a:normAutofit/>
          </a:bodyPr>
          <a:lstStyle/>
          <a:p>
            <a:r>
              <a:rPr lang="zh-CN" altLang="en-US" dirty="0"/>
              <a:t>基础服务： 数据储存</a:t>
            </a:r>
            <a:endParaRPr lang="en-US" altLang="zh-CN" dirty="0"/>
          </a:p>
          <a:p>
            <a:r>
              <a:rPr lang="en-US" altLang="zh-CN" dirty="0"/>
              <a:t>                   </a:t>
            </a:r>
            <a:r>
              <a:rPr lang="zh-CN" altLang="en-US" dirty="0"/>
              <a:t>计算服务</a:t>
            </a:r>
            <a:endParaRPr lang="en-US" altLang="zh-CN" dirty="0"/>
          </a:p>
          <a:p>
            <a:r>
              <a:rPr lang="en-US" altLang="zh-CN" dirty="0"/>
              <a:t>                   </a:t>
            </a:r>
            <a:r>
              <a:rPr lang="zh-CN" altLang="en-US" dirty="0"/>
              <a:t>负载管理</a:t>
            </a:r>
            <a:endParaRPr lang="en-US" altLang="zh-CN" dirty="0"/>
          </a:p>
          <a:p>
            <a:r>
              <a:rPr lang="en-US" altLang="zh-CN" dirty="0"/>
              <a:t>                   </a:t>
            </a:r>
            <a:r>
              <a:rPr lang="zh-CN" altLang="en-US" dirty="0"/>
              <a:t>备份</a:t>
            </a:r>
          </a:p>
        </p:txBody>
      </p:sp>
      <p:sp>
        <p:nvSpPr>
          <p:cNvPr id="4" name="内容占位符 3">
            <a:extLst>
              <a:ext uri="{FF2B5EF4-FFF2-40B4-BE49-F238E27FC236}">
                <a16:creationId xmlns:a16="http://schemas.microsoft.com/office/drawing/2014/main" id="{1EBDC844-F43B-42F8-BA30-C0EBD201EED0}"/>
              </a:ext>
            </a:extLst>
          </p:cNvPr>
          <p:cNvSpPr>
            <a:spLocks noGrp="1"/>
          </p:cNvSpPr>
          <p:nvPr>
            <p:ph sz="half" idx="2"/>
          </p:nvPr>
        </p:nvSpPr>
        <p:spPr>
          <a:xfrm>
            <a:off x="5191125" y="2638425"/>
            <a:ext cx="6162674" cy="3538539"/>
          </a:xfrm>
        </p:spPr>
        <p:txBody>
          <a:bodyPr>
            <a:normAutofit/>
          </a:bodyPr>
          <a:lstStyle/>
          <a:p>
            <a:r>
              <a:rPr lang="zh-CN" altLang="en-US" dirty="0"/>
              <a:t>基础设施：主机</a:t>
            </a:r>
            <a:endParaRPr lang="en-US" altLang="zh-CN" dirty="0"/>
          </a:p>
          <a:p>
            <a:r>
              <a:rPr lang="zh-CN" altLang="en-US" dirty="0"/>
              <a:t>                   储存</a:t>
            </a:r>
            <a:endParaRPr lang="en-US" altLang="zh-CN" dirty="0"/>
          </a:p>
          <a:p>
            <a:r>
              <a:rPr lang="zh-CN" altLang="en-US" dirty="0"/>
              <a:t>                   网络设备</a:t>
            </a:r>
            <a:r>
              <a:rPr lang="en-US" altLang="zh-CN" dirty="0"/>
              <a:t>	</a:t>
            </a:r>
          </a:p>
          <a:p>
            <a:r>
              <a:rPr lang="zh-CN" altLang="en-US" dirty="0"/>
              <a:t>                   其它硬件</a:t>
            </a:r>
          </a:p>
        </p:txBody>
      </p:sp>
    </p:spTree>
    <p:extLst>
      <p:ext uri="{BB962C8B-B14F-4D97-AF65-F5344CB8AC3E}">
        <p14:creationId xmlns:p14="http://schemas.microsoft.com/office/powerpoint/2010/main" val="223164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1660C-075D-4F7A-A32F-A51D01823489}"/>
              </a:ext>
            </a:extLst>
          </p:cNvPr>
          <p:cNvSpPr>
            <a:spLocks noGrp="1"/>
          </p:cNvSpPr>
          <p:nvPr>
            <p:ph type="title"/>
          </p:nvPr>
        </p:nvSpPr>
        <p:spPr/>
        <p:txBody>
          <a:bodyPr/>
          <a:lstStyle/>
          <a:p>
            <a:r>
              <a:rPr lang="zh-CN" altLang="en-US" dirty="0"/>
              <a:t>第二种：平台即服务</a:t>
            </a:r>
          </a:p>
        </p:txBody>
      </p:sp>
      <p:sp>
        <p:nvSpPr>
          <p:cNvPr id="3" name="内容占位符 2">
            <a:extLst>
              <a:ext uri="{FF2B5EF4-FFF2-40B4-BE49-F238E27FC236}">
                <a16:creationId xmlns:a16="http://schemas.microsoft.com/office/drawing/2014/main" id="{9334CE79-EA46-41B4-BE20-DC14AF353865}"/>
              </a:ext>
            </a:extLst>
          </p:cNvPr>
          <p:cNvSpPr>
            <a:spLocks noGrp="1"/>
          </p:cNvSpPr>
          <p:nvPr>
            <p:ph sz="half" idx="1"/>
          </p:nvPr>
        </p:nvSpPr>
        <p:spPr/>
        <p:txBody>
          <a:bodyPr/>
          <a:lstStyle/>
          <a:p>
            <a:r>
              <a:rPr lang="zh-CN" altLang="en-US" dirty="0"/>
              <a:t>身份认证管理</a:t>
            </a:r>
            <a:endParaRPr lang="en-US" altLang="zh-CN" dirty="0"/>
          </a:p>
          <a:p>
            <a:r>
              <a:rPr lang="zh-CN" altLang="en-US" dirty="0"/>
              <a:t>服务总线</a:t>
            </a:r>
            <a:endParaRPr lang="en-US" altLang="zh-CN" dirty="0"/>
          </a:p>
          <a:p>
            <a:r>
              <a:rPr lang="zh-CN" altLang="en-US" dirty="0"/>
              <a:t>工作流</a:t>
            </a:r>
            <a:endParaRPr lang="en-US" altLang="zh-CN" dirty="0"/>
          </a:p>
          <a:p>
            <a:r>
              <a:rPr lang="zh-CN" altLang="en-US" dirty="0"/>
              <a:t>访问控制</a:t>
            </a:r>
            <a:endParaRPr lang="en-US" altLang="zh-CN" dirty="0"/>
          </a:p>
          <a:p>
            <a:r>
              <a:rPr lang="en-US" altLang="zh-CN" dirty="0"/>
              <a:t>.......</a:t>
            </a:r>
            <a:endParaRPr lang="zh-CN" altLang="en-US" dirty="0"/>
          </a:p>
        </p:txBody>
      </p:sp>
      <p:sp>
        <p:nvSpPr>
          <p:cNvPr id="4" name="内容占位符 3">
            <a:extLst>
              <a:ext uri="{FF2B5EF4-FFF2-40B4-BE49-F238E27FC236}">
                <a16:creationId xmlns:a16="http://schemas.microsoft.com/office/drawing/2014/main" id="{7B441600-3F89-4E27-B8D0-ABF5A1FD929A}"/>
              </a:ext>
            </a:extLst>
          </p:cNvPr>
          <p:cNvSpPr>
            <a:spLocks noGrp="1"/>
          </p:cNvSpPr>
          <p:nvPr>
            <p:ph sz="half" idx="2"/>
          </p:nvPr>
        </p:nvSpPr>
        <p:spPr/>
        <p:txBody>
          <a:bodyPr/>
          <a:lstStyle/>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417234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A7903-C3C0-40A2-87FF-2BCDED8D0682}"/>
              </a:ext>
            </a:extLst>
          </p:cNvPr>
          <p:cNvSpPr>
            <a:spLocks noGrp="1"/>
          </p:cNvSpPr>
          <p:nvPr>
            <p:ph type="title"/>
          </p:nvPr>
        </p:nvSpPr>
        <p:spPr/>
        <p:txBody>
          <a:bodyPr/>
          <a:lstStyle/>
          <a:p>
            <a:r>
              <a:rPr lang="zh-CN" altLang="en-US" dirty="0"/>
              <a:t>第三种：软件即服务</a:t>
            </a:r>
          </a:p>
        </p:txBody>
      </p:sp>
      <p:sp>
        <p:nvSpPr>
          <p:cNvPr id="3" name="内容占位符 2">
            <a:extLst>
              <a:ext uri="{FF2B5EF4-FFF2-40B4-BE49-F238E27FC236}">
                <a16:creationId xmlns:a16="http://schemas.microsoft.com/office/drawing/2014/main" id="{664CE452-A75B-4B8A-AB39-AE8DCBE6BFA6}"/>
              </a:ext>
            </a:extLst>
          </p:cNvPr>
          <p:cNvSpPr>
            <a:spLocks noGrp="1"/>
          </p:cNvSpPr>
          <p:nvPr>
            <p:ph sz="half" idx="1"/>
          </p:nvPr>
        </p:nvSpPr>
        <p:spPr/>
        <p:txBody>
          <a:bodyPr/>
          <a:lstStyle/>
          <a:p>
            <a:r>
              <a:rPr lang="zh-CN" altLang="en-US" dirty="0"/>
              <a:t>即时通讯</a:t>
            </a:r>
            <a:endParaRPr lang="en-US" altLang="zh-CN" dirty="0"/>
          </a:p>
          <a:p>
            <a:r>
              <a:rPr lang="zh-CN" altLang="en-US" dirty="0"/>
              <a:t>邮件服务</a:t>
            </a:r>
            <a:endParaRPr lang="en-US" altLang="zh-CN" dirty="0"/>
          </a:p>
          <a:p>
            <a:r>
              <a:rPr lang="zh-CN" altLang="en-US" dirty="0"/>
              <a:t>支付服务</a:t>
            </a:r>
            <a:endParaRPr lang="en-US" altLang="zh-CN" dirty="0"/>
          </a:p>
          <a:p>
            <a:r>
              <a:rPr lang="zh-CN" altLang="en-US" dirty="0"/>
              <a:t>供应链管理</a:t>
            </a:r>
            <a:endParaRPr lang="en-US" altLang="zh-CN" dirty="0"/>
          </a:p>
          <a:p>
            <a:endParaRPr lang="zh-CN" altLang="en-US" dirty="0"/>
          </a:p>
        </p:txBody>
      </p:sp>
      <p:sp>
        <p:nvSpPr>
          <p:cNvPr id="4" name="内容占位符 3">
            <a:extLst>
              <a:ext uri="{FF2B5EF4-FFF2-40B4-BE49-F238E27FC236}">
                <a16:creationId xmlns:a16="http://schemas.microsoft.com/office/drawing/2014/main" id="{973CA8C0-946B-4D14-96C0-FFC71ACC88B3}"/>
              </a:ext>
            </a:extLst>
          </p:cNvPr>
          <p:cNvSpPr>
            <a:spLocks noGrp="1"/>
          </p:cNvSpPr>
          <p:nvPr>
            <p:ph sz="half" idx="2"/>
          </p:nvPr>
        </p:nvSpPr>
        <p:spPr/>
        <p:txBody>
          <a:bodyPr/>
          <a:lstStyle/>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3753703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E1D4C-7F95-4B54-A847-C7416AAF6A6D}"/>
              </a:ext>
            </a:extLst>
          </p:cNvPr>
          <p:cNvSpPr>
            <a:spLocks noGrp="1"/>
          </p:cNvSpPr>
          <p:nvPr>
            <p:ph type="title"/>
          </p:nvPr>
        </p:nvSpPr>
        <p:spPr/>
        <p:txBody>
          <a:bodyPr/>
          <a:lstStyle/>
          <a:p>
            <a:r>
              <a:rPr lang="zh-CN" altLang="en-US" dirty="0"/>
              <a:t>云计算的核心</a:t>
            </a:r>
          </a:p>
        </p:txBody>
      </p:sp>
      <p:pic>
        <p:nvPicPr>
          <p:cNvPr id="9" name="内容占位符 8">
            <a:extLst>
              <a:ext uri="{FF2B5EF4-FFF2-40B4-BE49-F238E27FC236}">
                <a16:creationId xmlns:a16="http://schemas.microsoft.com/office/drawing/2014/main" id="{61C55F8E-6D35-4B9F-B52C-709710231D1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92483" y="1314315"/>
            <a:ext cx="9831705" cy="5239020"/>
          </a:xfrm>
        </p:spPr>
      </p:pic>
      <p:sp>
        <p:nvSpPr>
          <p:cNvPr id="4" name="内容占位符 3">
            <a:extLst>
              <a:ext uri="{FF2B5EF4-FFF2-40B4-BE49-F238E27FC236}">
                <a16:creationId xmlns:a16="http://schemas.microsoft.com/office/drawing/2014/main" id="{8E548360-6B52-4399-93E5-BDA4A4EA09DE}"/>
              </a:ext>
            </a:extLst>
          </p:cNvPr>
          <p:cNvSpPr>
            <a:spLocks noGrp="1"/>
          </p:cNvSpPr>
          <p:nvPr>
            <p:ph sz="half" idx="2"/>
          </p:nvPr>
        </p:nvSpPr>
        <p:spPr>
          <a:xfrm flipH="1" flipV="1">
            <a:off x="11353798" y="6176961"/>
            <a:ext cx="45719" cy="45719"/>
          </a:xfrm>
        </p:spPr>
        <p:txBody>
          <a:bodyPr>
            <a:normAutofit fontScale="25000" lnSpcReduction="20000"/>
          </a:bodyPr>
          <a:lstStyle/>
          <a:p>
            <a:endParaRPr lang="zh-CN" altLang="en-US" dirty="0"/>
          </a:p>
        </p:txBody>
      </p:sp>
    </p:spTree>
    <p:extLst>
      <p:ext uri="{BB962C8B-B14F-4D97-AF65-F5344CB8AC3E}">
        <p14:creationId xmlns:p14="http://schemas.microsoft.com/office/powerpoint/2010/main" val="2377909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E1D4C-7F95-4B54-A847-C7416AAF6A6D}"/>
              </a:ext>
            </a:extLst>
          </p:cNvPr>
          <p:cNvSpPr>
            <a:spLocks noGrp="1"/>
          </p:cNvSpPr>
          <p:nvPr>
            <p:ph type="title"/>
          </p:nvPr>
        </p:nvSpPr>
        <p:spPr>
          <a:xfrm>
            <a:off x="838199" y="365125"/>
            <a:ext cx="10615863" cy="3359852"/>
          </a:xfrm>
        </p:spPr>
        <p:txBody>
          <a:bodyPr>
            <a:normAutofit/>
          </a:bodyPr>
          <a:lstStyle/>
          <a:p>
            <a:r>
              <a:rPr lang="zh-CN" altLang="en-US" sz="4400" dirty="0"/>
              <a:t>云计算的本质核心：以虚拟化的硬件体系为基础，以高效服务管理为核心，提供自动化、具有高度可伸缩性、虚拟化的硬件、软件资源服务</a:t>
            </a:r>
            <a:r>
              <a:rPr lang="zh-CN" altLang="en-US" dirty="0"/>
              <a:t>。</a:t>
            </a:r>
            <a:br>
              <a:rPr lang="zh-CN" altLang="en-US" dirty="0"/>
            </a:br>
            <a:endParaRPr lang="zh-CN" altLang="en-US" dirty="0"/>
          </a:p>
        </p:txBody>
      </p:sp>
      <p:sp>
        <p:nvSpPr>
          <p:cNvPr id="3" name="内容占位符 2">
            <a:extLst>
              <a:ext uri="{FF2B5EF4-FFF2-40B4-BE49-F238E27FC236}">
                <a16:creationId xmlns:a16="http://schemas.microsoft.com/office/drawing/2014/main" id="{10858837-2643-4081-AD2D-52F10A0C4179}"/>
              </a:ext>
            </a:extLst>
          </p:cNvPr>
          <p:cNvSpPr>
            <a:spLocks noGrp="1"/>
          </p:cNvSpPr>
          <p:nvPr>
            <p:ph sz="half" idx="1"/>
          </p:nvPr>
        </p:nvSpPr>
        <p:spPr>
          <a:xfrm>
            <a:off x="4071486" y="5168767"/>
            <a:ext cx="1948313" cy="1008196"/>
          </a:xfrm>
        </p:spPr>
        <p:txBody>
          <a:bodyPr>
            <a:normAutofit/>
          </a:bodyPr>
          <a:lstStyle/>
          <a:p>
            <a:pPr marL="0" indent="0">
              <a:buNone/>
            </a:pPr>
            <a:r>
              <a:rPr lang="zh-CN" altLang="en-US" dirty="0"/>
              <a:t>。。</a:t>
            </a:r>
          </a:p>
        </p:txBody>
      </p:sp>
      <p:sp>
        <p:nvSpPr>
          <p:cNvPr id="4" name="内容占位符 3">
            <a:extLst>
              <a:ext uri="{FF2B5EF4-FFF2-40B4-BE49-F238E27FC236}">
                <a16:creationId xmlns:a16="http://schemas.microsoft.com/office/drawing/2014/main" id="{8E548360-6B52-4399-93E5-BDA4A4EA09DE}"/>
              </a:ext>
            </a:extLst>
          </p:cNvPr>
          <p:cNvSpPr>
            <a:spLocks noGrp="1"/>
          </p:cNvSpPr>
          <p:nvPr>
            <p:ph sz="half" idx="2"/>
          </p:nvPr>
        </p:nvSpPr>
        <p:spPr>
          <a:xfrm flipH="1" flipV="1">
            <a:off x="7988968" y="5457523"/>
            <a:ext cx="2115150" cy="1400475"/>
          </a:xfrm>
        </p:spPr>
        <p:txBody>
          <a:bodyPr>
            <a:normAutofit/>
          </a:bodyPr>
          <a:lstStyle/>
          <a:p>
            <a:r>
              <a:rPr lang="en-US" altLang="zh-CN" dirty="0"/>
              <a:t>…</a:t>
            </a:r>
          </a:p>
          <a:p>
            <a:endParaRPr lang="zh-CN" altLang="en-US" dirty="0"/>
          </a:p>
        </p:txBody>
      </p:sp>
    </p:spTree>
    <p:extLst>
      <p:ext uri="{BB962C8B-B14F-4D97-AF65-F5344CB8AC3E}">
        <p14:creationId xmlns:p14="http://schemas.microsoft.com/office/powerpoint/2010/main" val="18441173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239</Words>
  <Application>Microsoft Office PowerPoint</Application>
  <PresentationFormat>宽屏</PresentationFormat>
  <Paragraphs>39</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Helvetica Neue</vt:lpstr>
      <vt:lpstr>等线</vt:lpstr>
      <vt:lpstr>等线 Light</vt:lpstr>
      <vt:lpstr>Microsoft YaHei</vt:lpstr>
      <vt:lpstr>Arial</vt:lpstr>
      <vt:lpstr>Office 主题​​</vt:lpstr>
      <vt:lpstr>                      云计算</vt:lpstr>
      <vt:lpstr>目录</vt:lpstr>
      <vt:lpstr>云计算的定义:</vt:lpstr>
      <vt:lpstr>云计算服务的三种模式：</vt:lpstr>
      <vt:lpstr>第一种：基础设施即服务</vt:lpstr>
      <vt:lpstr>第二种：平台即服务</vt:lpstr>
      <vt:lpstr>第三种：软件即服务</vt:lpstr>
      <vt:lpstr>云计算的核心</vt:lpstr>
      <vt:lpstr>云计算的本质核心：以虚拟化的硬件体系为基础，以高效服务管理为核心，提供自动化、具有高度可伸缩性、虚拟化的硬件、软件资源服务。 </vt:lpstr>
      <vt:lpstr>云服务管理构架</vt:lpstr>
      <vt:lpstr>         谢谢聆听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云计算</dc:title>
  <dc:creator>511766439@qq.com</dc:creator>
  <cp:lastModifiedBy>511766439@qq.com</cp:lastModifiedBy>
  <cp:revision>2</cp:revision>
  <dcterms:created xsi:type="dcterms:W3CDTF">2021-11-14T12:21:56Z</dcterms:created>
  <dcterms:modified xsi:type="dcterms:W3CDTF">2021-11-14T15:36:28Z</dcterms:modified>
</cp:coreProperties>
</file>