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9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5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7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567B-B8B1-3C42-AB0B-3785F80D07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0288-4BB5-C146-9235-F3EE6AB9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r>
              <a:rPr lang="en-US" b="1" dirty="0"/>
              <a:t>Santander </a:t>
            </a:r>
            <a:r>
              <a:rPr lang="en-US" b="1" dirty="0" smtClean="0"/>
              <a:t>Customer Satisfaction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Problem: </a:t>
            </a:r>
            <a:r>
              <a:rPr lang="en-US" dirty="0" smtClean="0"/>
              <a:t>Santander Bank is asking to help them identify dissatisfied customers early in their relationship. Doing so would allow Santander to take proactive steps to improve a customer's happiness before it's too late.</a:t>
            </a:r>
          </a:p>
          <a:p>
            <a:endParaRPr lang="en-US" dirty="0"/>
          </a:p>
          <a:p>
            <a:r>
              <a:rPr lang="en-US" b="1" u="sng" dirty="0" smtClean="0"/>
              <a:t>Data resource:</a:t>
            </a:r>
            <a:r>
              <a:rPr lang="en-US" b="1" dirty="0" smtClean="0"/>
              <a:t> </a:t>
            </a:r>
            <a:r>
              <a:rPr lang="en-US" dirty="0" smtClean="0"/>
              <a:t>Provided by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/>
              <a:t>Competition. </a:t>
            </a:r>
            <a:r>
              <a:rPr lang="en-US" dirty="0" smtClean="0"/>
              <a:t>An anonymized </a:t>
            </a:r>
            <a:r>
              <a:rPr lang="en-US" dirty="0"/>
              <a:t>dataset containing a large number of numeric variables. The "TARGET" column is the variable to predict. It equals one for unsatisfied customers and 0 for satisfied customers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u="sng" dirty="0" smtClean="0"/>
              <a:t>Hypotheses:</a:t>
            </a:r>
            <a:r>
              <a:rPr lang="en-US" b="1" i="1" dirty="0" smtClean="0"/>
              <a:t> </a:t>
            </a:r>
            <a:r>
              <a:rPr lang="en-US" dirty="0" smtClean="0"/>
              <a:t>I suppose that Customers who have certain amount of transactions throughout all columns or particular transactions are satisfied.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Nationality 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Problem</a:t>
            </a:r>
            <a:r>
              <a:rPr lang="en-US" b="1" u="sng" dirty="0" smtClean="0"/>
              <a:t>:</a:t>
            </a:r>
            <a:r>
              <a:rPr lang="en-US" dirty="0" smtClean="0"/>
              <a:t> Different nationalities in Boston companies - who </a:t>
            </a:r>
            <a:r>
              <a:rPr lang="en-US" dirty="0"/>
              <a:t>works where</a:t>
            </a:r>
            <a:r>
              <a:rPr lang="en-US" dirty="0" smtClean="0"/>
              <a:t>. 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smtClean="0"/>
              <a:t>Is there a tendency to be hired by person with the same nationality? </a:t>
            </a:r>
          </a:p>
          <a:p>
            <a:pPr marL="457200" indent="-457200">
              <a:buAutoNum type="arabicParenR"/>
            </a:pPr>
            <a:r>
              <a:rPr lang="en-US" dirty="0"/>
              <a:t>Do workers follow each other from one company to another?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/>
              <a:t>Data resource:</a:t>
            </a:r>
            <a:r>
              <a:rPr lang="en-US" dirty="0"/>
              <a:t> </a:t>
            </a:r>
            <a:r>
              <a:rPr lang="en-US" dirty="0" smtClean="0"/>
              <a:t>LinkedIn API</a:t>
            </a:r>
          </a:p>
          <a:p>
            <a:endParaRPr lang="en-US" dirty="0"/>
          </a:p>
          <a:p>
            <a:r>
              <a:rPr lang="en-US" b="1" u="sng" dirty="0"/>
              <a:t>Hypotheses</a:t>
            </a:r>
            <a:r>
              <a:rPr lang="en-US" b="1" u="sng" dirty="0" smtClean="0"/>
              <a:t>:</a:t>
            </a:r>
            <a:r>
              <a:rPr lang="en-US" dirty="0" smtClean="0"/>
              <a:t> Coworkers follow their leader and leave company together in most cases.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U.S. Immigration Trends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Problem</a:t>
            </a:r>
            <a:r>
              <a:rPr lang="en-US" b="1" u="sng" dirty="0" smtClean="0"/>
              <a:t>: </a:t>
            </a:r>
            <a:r>
              <a:rPr lang="en-US" dirty="0"/>
              <a:t>From its inception, the United States has been a country of immigrants. </a:t>
            </a:r>
            <a:r>
              <a:rPr lang="en-US" dirty="0" smtClean="0"/>
              <a:t>Determine the </a:t>
            </a:r>
            <a:r>
              <a:rPr lang="en-US" dirty="0"/>
              <a:t>characteristics of today's migration flows and the immigrant </a:t>
            </a:r>
            <a:r>
              <a:rPr lang="en-US" dirty="0" smtClean="0"/>
              <a:t>communities.</a:t>
            </a:r>
            <a:endParaRPr lang="en-US" b="1" u="sng" dirty="0" smtClean="0"/>
          </a:p>
          <a:p>
            <a:endParaRPr lang="en-US" dirty="0"/>
          </a:p>
          <a:p>
            <a:r>
              <a:rPr lang="en-US" b="1" u="sng" dirty="0"/>
              <a:t>Data resource:</a:t>
            </a:r>
            <a:r>
              <a:rPr lang="en-US" dirty="0"/>
              <a:t> </a:t>
            </a:r>
            <a:r>
              <a:rPr lang="en-US" dirty="0" smtClean="0"/>
              <a:t>MPI (Migration Policy Institute) - </a:t>
            </a:r>
            <a:r>
              <a:rPr lang="en-US" dirty="0"/>
              <a:t>The Data Hub showcases the most current national and state-level demographic, social, and economic facts about immigrants to the U.S.; as well as stock, flow, citizenship, net migration, and historical data for countries in Europe, North America, and beyond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u="sng" dirty="0"/>
              <a:t>Hypotheses</a:t>
            </a:r>
            <a:r>
              <a:rPr lang="en-US" b="1" u="sng" dirty="0" smtClean="0"/>
              <a:t>:</a:t>
            </a:r>
            <a:r>
              <a:rPr lang="en-US" dirty="0" smtClean="0"/>
              <a:t> People from Technology are likely to migrate using H1B visa to California/Boston areas. Green card holders prefer less expensive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175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188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Vapor Trail</vt:lpstr>
      <vt:lpstr>Santander Customer Satisfaction</vt:lpstr>
      <vt:lpstr>Linkedin Nationality Research</vt:lpstr>
      <vt:lpstr>U.S. Immigration Trends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Satisfaction</dc:title>
  <dc:creator>Barry Walker</dc:creator>
  <cp:lastModifiedBy>Barry Walker</cp:lastModifiedBy>
  <cp:revision>11</cp:revision>
  <dcterms:created xsi:type="dcterms:W3CDTF">2016-03-07T20:13:14Z</dcterms:created>
  <dcterms:modified xsi:type="dcterms:W3CDTF">2016-03-07T22:10:29Z</dcterms:modified>
</cp:coreProperties>
</file>