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65" r:id="rId7"/>
    <p:sldId id="283" r:id="rId8"/>
    <p:sldId id="259" r:id="rId9"/>
    <p:sldId id="261" r:id="rId10"/>
    <p:sldId id="258" r:id="rId11"/>
    <p:sldId id="281" r:id="rId12"/>
    <p:sldId id="276" r:id="rId13"/>
    <p:sldId id="277" r:id="rId14"/>
    <p:sldId id="278" r:id="rId15"/>
    <p:sldId id="260" r:id="rId16"/>
    <p:sldId id="266" r:id="rId17"/>
    <p:sldId id="282" r:id="rId18"/>
    <p:sldId id="279" r:id="rId19"/>
    <p:sldId id="273" r:id="rId20"/>
    <p:sldId id="280" r:id="rId21"/>
    <p:sldId id="284" r:id="rId22"/>
    <p:sldId id="275" r:id="rId2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F4BF5-F952-4202-ABB1-20710DC3210F}" v="232" dt="2025-05-21T11:14:38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57" autoAdjust="0"/>
  </p:normalViewPr>
  <p:slideViewPr>
    <p:cSldViewPr snapToGrid="0">
      <p:cViewPr>
        <p:scale>
          <a:sx n="62" d="100"/>
          <a:sy n="62" d="100"/>
        </p:scale>
        <p:origin x="76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G" userId="b209576f06080af9" providerId="LiveId" clId="{41CF4BF5-F952-4202-ABB1-20710DC3210F}"/>
    <pc:docChg chg="undo custSel addSld delSld modSld sldOrd">
      <pc:chgData name="Erik G" userId="b209576f06080af9" providerId="LiveId" clId="{41CF4BF5-F952-4202-ABB1-20710DC3210F}" dt="2025-05-21T13:37:43.119" v="2581" actId="1076"/>
      <pc:docMkLst>
        <pc:docMk/>
      </pc:docMkLst>
      <pc:sldChg chg="modSp mod modNotesTx">
        <pc:chgData name="Erik G" userId="b209576f06080af9" providerId="LiveId" clId="{41CF4BF5-F952-4202-ABB1-20710DC3210F}" dt="2025-05-21T11:29:34.887" v="2562" actId="20577"/>
        <pc:sldMkLst>
          <pc:docMk/>
          <pc:sldMk cId="2259308896" sldId="256"/>
        </pc:sldMkLst>
        <pc:spChg chg="mod">
          <ac:chgData name="Erik G" userId="b209576f06080af9" providerId="LiveId" clId="{41CF4BF5-F952-4202-ABB1-20710DC3210F}" dt="2025-05-20T09:45:59.009" v="2053" actId="1036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Erik G" userId="b209576f06080af9" providerId="LiveId" clId="{41CF4BF5-F952-4202-ABB1-20710DC3210F}" dt="2025-05-20T09:44:37.349" v="2002" actId="1076"/>
          <ac:spMkLst>
            <pc:docMk/>
            <pc:sldMk cId="2259308896" sldId="256"/>
            <ac:spMk id="3" creationId="{A068D447-28D3-4F5F-B2DC-FD67E9015868}"/>
          </ac:spMkLst>
        </pc:spChg>
      </pc:sldChg>
      <pc:sldChg chg="delSp modSp mod ord">
        <pc:chgData name="Erik G" userId="b209576f06080af9" providerId="LiveId" clId="{41CF4BF5-F952-4202-ABB1-20710DC3210F}" dt="2025-05-21T13:36:41.570" v="2579" actId="20577"/>
        <pc:sldMkLst>
          <pc:docMk/>
          <pc:sldMk cId="1325608595" sldId="257"/>
        </pc:sldMkLst>
        <pc:spChg chg="mod">
          <ac:chgData name="Erik G" userId="b209576f06080af9" providerId="LiveId" clId="{41CF4BF5-F952-4202-ABB1-20710DC3210F}" dt="2025-05-20T07:14:36.354" v="27" actId="20577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Erik G" userId="b209576f06080af9" providerId="LiveId" clId="{41CF4BF5-F952-4202-ABB1-20710DC3210F}" dt="2025-05-21T13:36:41.570" v="2579" actId="20577"/>
          <ac:spMkLst>
            <pc:docMk/>
            <pc:sldMk cId="1325608595" sldId="257"/>
            <ac:spMk id="3" creationId="{22788C46-D0BC-4307-AE55-7601A139E7CB}"/>
          </ac:spMkLst>
        </pc:spChg>
        <pc:spChg chg="del">
          <ac:chgData name="Erik G" userId="b209576f06080af9" providerId="LiveId" clId="{41CF4BF5-F952-4202-ABB1-20710DC3210F}" dt="2025-05-20T07:21:07.048" v="320" actId="478"/>
          <ac:spMkLst>
            <pc:docMk/>
            <pc:sldMk cId="1325608595" sldId="257"/>
            <ac:spMk id="4" creationId="{5739303D-13C0-6A41-947A-F998CC47B32E}"/>
          </ac:spMkLst>
        </pc:spChg>
        <pc:spChg chg="mod">
          <ac:chgData name="Erik G" userId="b209576f06080af9" providerId="LiveId" clId="{41CF4BF5-F952-4202-ABB1-20710DC3210F}" dt="2025-05-20T07:20:59.743" v="319" actId="20577"/>
          <ac:spMkLst>
            <pc:docMk/>
            <pc:sldMk cId="1325608595" sldId="257"/>
            <ac:spMk id="5" creationId="{6209FEB4-4C5C-EB43-9696-7B42453DB79B}"/>
          </ac:spMkLst>
        </pc:spChg>
      </pc:sldChg>
      <pc:sldChg chg="addSp delSp modSp mod delAnim modAnim">
        <pc:chgData name="Erik G" userId="b209576f06080af9" providerId="LiveId" clId="{41CF4BF5-F952-4202-ABB1-20710DC3210F}" dt="2025-05-20T09:55:09.205" v="2068" actId="21"/>
        <pc:sldMkLst>
          <pc:docMk/>
          <pc:sldMk cId="1639799154" sldId="258"/>
        </pc:sldMkLst>
        <pc:spChg chg="mod">
          <ac:chgData name="Erik G" userId="b209576f06080af9" providerId="LiveId" clId="{41CF4BF5-F952-4202-ABB1-20710DC3210F}" dt="2025-05-20T07:34:57.948" v="668" actId="20577"/>
          <ac:spMkLst>
            <pc:docMk/>
            <pc:sldMk cId="1639799154" sldId="258"/>
            <ac:spMk id="2" creationId="{8C543F67-9C70-4748-8C0C-3A7863422F99}"/>
          </ac:spMkLst>
        </pc:spChg>
        <pc:spChg chg="mod">
          <ac:chgData name="Erik G" userId="b209576f06080af9" providerId="LiveId" clId="{41CF4BF5-F952-4202-ABB1-20710DC3210F}" dt="2025-05-20T07:47:16.317" v="911" actId="20577"/>
          <ac:spMkLst>
            <pc:docMk/>
            <pc:sldMk cId="1639799154" sldId="258"/>
            <ac:spMk id="3" creationId="{95B371F2-DBA5-415A-82C8-651F587B857A}"/>
          </ac:spMkLst>
        </pc:spChg>
        <pc:spChg chg="del">
          <ac:chgData name="Erik G" userId="b209576f06080af9" providerId="LiveId" clId="{41CF4BF5-F952-4202-ABB1-20710DC3210F}" dt="2025-05-20T07:37:13.816" v="699" actId="478"/>
          <ac:spMkLst>
            <pc:docMk/>
            <pc:sldMk cId="1639799154" sldId="258"/>
            <ac:spMk id="4" creationId="{DB056174-CBC5-7B48-9681-7DDAC423337E}"/>
          </ac:spMkLst>
        </pc:spChg>
        <pc:spChg chg="mod">
          <ac:chgData name="Erik G" userId="b209576f06080af9" providerId="LiveId" clId="{41CF4BF5-F952-4202-ABB1-20710DC3210F}" dt="2025-05-20T07:37:15.783" v="700"/>
          <ac:spMkLst>
            <pc:docMk/>
            <pc:sldMk cId="1639799154" sldId="258"/>
            <ac:spMk id="5" creationId="{D593FA18-50D6-0344-B477-1D7C91CF4029}"/>
          </ac:spMkLst>
        </pc:spChg>
        <pc:picChg chg="add del mod">
          <ac:chgData name="Erik G" userId="b209576f06080af9" providerId="LiveId" clId="{41CF4BF5-F952-4202-ABB1-20710DC3210F}" dt="2025-05-20T09:55:09.205" v="2068" actId="21"/>
          <ac:picMkLst>
            <pc:docMk/>
            <pc:sldMk cId="1639799154" sldId="258"/>
            <ac:picMk id="7" creationId="{C4DDAA91-50AA-7B00-D6E5-FEA6BE252553}"/>
          </ac:picMkLst>
        </pc:picChg>
      </pc:sldChg>
      <pc:sldChg chg="addSp delSp modSp mod ord">
        <pc:chgData name="Erik G" userId="b209576f06080af9" providerId="LiveId" clId="{41CF4BF5-F952-4202-ABB1-20710DC3210F}" dt="2025-05-21T10:41:12.102" v="2261" actId="790"/>
        <pc:sldMkLst>
          <pc:docMk/>
          <pc:sldMk cId="3446797337" sldId="259"/>
        </pc:sldMkLst>
        <pc:spChg chg="mod">
          <ac:chgData name="Erik G" userId="b209576f06080af9" providerId="LiveId" clId="{41CF4BF5-F952-4202-ABB1-20710DC3210F}" dt="2025-05-21T10:41:12.102" v="2261" actId="790"/>
          <ac:spMkLst>
            <pc:docMk/>
            <pc:sldMk cId="3446797337" sldId="259"/>
            <ac:spMk id="2" creationId="{8460295B-54B9-4937-90E3-BAB9CE69E30B}"/>
          </ac:spMkLst>
        </pc:spChg>
        <pc:spChg chg="del">
          <ac:chgData name="Erik G" userId="b209576f06080af9" providerId="LiveId" clId="{41CF4BF5-F952-4202-ABB1-20710DC3210F}" dt="2025-05-20T07:25:18.052" v="396" actId="478"/>
          <ac:spMkLst>
            <pc:docMk/>
            <pc:sldMk cId="3446797337" sldId="259"/>
            <ac:spMk id="4" creationId="{D51A6D85-3837-435F-A342-5A3F98172B12}"/>
          </ac:spMkLst>
        </pc:spChg>
        <pc:spChg chg="add del mod">
          <ac:chgData name="Erik G" userId="b209576f06080af9" providerId="LiveId" clId="{41CF4BF5-F952-4202-ABB1-20710DC3210F}" dt="2025-05-20T07:25:19.579" v="397" actId="478"/>
          <ac:spMkLst>
            <pc:docMk/>
            <pc:sldMk cId="3446797337" sldId="259"/>
            <ac:spMk id="5" creationId="{EE359170-6B93-DE1E-C1E2-2079F39FCBED}"/>
          </ac:spMkLst>
        </pc:spChg>
      </pc:sldChg>
      <pc:sldChg chg="addSp delSp modSp mod">
        <pc:chgData name="Erik G" userId="b209576f06080af9" providerId="LiveId" clId="{41CF4BF5-F952-4202-ABB1-20710DC3210F}" dt="2025-05-21T13:37:43.119" v="2581" actId="1076"/>
        <pc:sldMkLst>
          <pc:docMk/>
          <pc:sldMk cId="4212917468" sldId="260"/>
        </pc:sldMkLst>
        <pc:spChg chg="mod">
          <ac:chgData name="Erik G" userId="b209576f06080af9" providerId="LiveId" clId="{41CF4BF5-F952-4202-ABB1-20710DC3210F}" dt="2025-05-20T07:58:41.833" v="1116" actId="20577"/>
          <ac:spMkLst>
            <pc:docMk/>
            <pc:sldMk cId="4212917468" sldId="260"/>
            <ac:spMk id="2" creationId="{F96F75DE-8A44-4EC5-83C6-95BDDF10DFD9}"/>
          </ac:spMkLst>
        </pc:spChg>
        <pc:spChg chg="del">
          <ac:chgData name="Erik G" userId="b209576f06080af9" providerId="LiveId" clId="{41CF4BF5-F952-4202-ABB1-20710DC3210F}" dt="2025-05-20T09:06:57.863" v="1346" actId="478"/>
          <ac:spMkLst>
            <pc:docMk/>
            <pc:sldMk cId="4212917468" sldId="260"/>
            <ac:spMk id="3" creationId="{4E809DF5-56B4-304A-8777-BB8576005AF2}"/>
          </ac:spMkLst>
        </pc:spChg>
        <pc:spChg chg="mod">
          <ac:chgData name="Erik G" userId="b209576f06080af9" providerId="LiveId" clId="{41CF4BF5-F952-4202-ABB1-20710DC3210F}" dt="2025-05-20T09:07:00.155" v="1347"/>
          <ac:spMkLst>
            <pc:docMk/>
            <pc:sldMk cId="4212917468" sldId="260"/>
            <ac:spMk id="5" creationId="{0A79A912-225F-BE40-9F3E-0255524448CD}"/>
          </ac:spMkLst>
        </pc:spChg>
        <pc:spChg chg="add del mod">
          <ac:chgData name="Erik G" userId="b209576f06080af9" providerId="LiveId" clId="{41CF4BF5-F952-4202-ABB1-20710DC3210F}" dt="2025-05-20T08:58:41.475" v="1261" actId="478"/>
          <ac:spMkLst>
            <pc:docMk/>
            <pc:sldMk cId="4212917468" sldId="260"/>
            <ac:spMk id="8" creationId="{0B5C3C4B-F94B-2325-A551-597EF669C4F8}"/>
          </ac:spMkLst>
        </pc:spChg>
        <pc:spChg chg="add mod">
          <ac:chgData name="Erik G" userId="b209576f06080af9" providerId="LiveId" clId="{41CF4BF5-F952-4202-ABB1-20710DC3210F}" dt="2025-05-21T13:37:43.119" v="2581" actId="1076"/>
          <ac:spMkLst>
            <pc:docMk/>
            <pc:sldMk cId="4212917468" sldId="260"/>
            <ac:spMk id="8" creationId="{44F5306E-04ED-8286-4342-0B27437892AC}"/>
          </ac:spMkLst>
        </pc:spChg>
        <pc:spChg chg="add mod topLvl">
          <ac:chgData name="Erik G" userId="b209576f06080af9" providerId="LiveId" clId="{41CF4BF5-F952-4202-ABB1-20710DC3210F}" dt="2025-05-21T10:47:57.300" v="2331" actId="165"/>
          <ac:spMkLst>
            <pc:docMk/>
            <pc:sldMk cId="4212917468" sldId="260"/>
            <ac:spMk id="9" creationId="{DDE0BFA2-481D-69E1-64B0-AD2DE5BF2CF3}"/>
          </ac:spMkLst>
        </pc:spChg>
        <pc:spChg chg="add mod topLvl">
          <ac:chgData name="Erik G" userId="b209576f06080af9" providerId="LiveId" clId="{41CF4BF5-F952-4202-ABB1-20710DC3210F}" dt="2025-05-21T10:47:57.300" v="2331" actId="165"/>
          <ac:spMkLst>
            <pc:docMk/>
            <pc:sldMk cId="4212917468" sldId="260"/>
            <ac:spMk id="10" creationId="{65482D50-D736-28B4-0707-558ACCE7C966}"/>
          </ac:spMkLst>
        </pc:spChg>
        <pc:spChg chg="add mod">
          <ac:chgData name="Erik G" userId="b209576f06080af9" providerId="LiveId" clId="{41CF4BF5-F952-4202-ABB1-20710DC3210F}" dt="2025-05-20T09:03:47.379" v="1318" actId="164"/>
          <ac:spMkLst>
            <pc:docMk/>
            <pc:sldMk cId="4212917468" sldId="260"/>
            <ac:spMk id="11" creationId="{19B275CB-13DF-EE9B-3E42-716ED338D1F2}"/>
          </ac:spMkLst>
        </pc:spChg>
        <pc:spChg chg="add mod topLvl">
          <ac:chgData name="Erik G" userId="b209576f06080af9" providerId="LiveId" clId="{41CF4BF5-F952-4202-ABB1-20710DC3210F}" dt="2025-05-21T10:47:57.300" v="2331" actId="165"/>
          <ac:spMkLst>
            <pc:docMk/>
            <pc:sldMk cId="4212917468" sldId="260"/>
            <ac:spMk id="12" creationId="{A656C238-3836-3FD5-EDD7-A118F922BBFA}"/>
          </ac:spMkLst>
        </pc:spChg>
        <pc:spChg chg="add mod ord">
          <ac:chgData name="Erik G" userId="b209576f06080af9" providerId="LiveId" clId="{41CF4BF5-F952-4202-ABB1-20710DC3210F}" dt="2025-05-21T10:47:31.643" v="2328" actId="14100"/>
          <ac:spMkLst>
            <pc:docMk/>
            <pc:sldMk cId="4212917468" sldId="260"/>
            <ac:spMk id="13" creationId="{E46D325B-077B-0F9F-9EC2-78D9A5F3CC24}"/>
          </ac:spMkLst>
        </pc:spChg>
        <pc:spChg chg="add mod topLvl">
          <ac:chgData name="Erik G" userId="b209576f06080af9" providerId="LiveId" clId="{41CF4BF5-F952-4202-ABB1-20710DC3210F}" dt="2025-05-21T11:11:14.641" v="2549" actId="1076"/>
          <ac:spMkLst>
            <pc:docMk/>
            <pc:sldMk cId="4212917468" sldId="260"/>
            <ac:spMk id="19" creationId="{4B82E08D-68DD-0C7A-CFF4-7603FE79F297}"/>
          </ac:spMkLst>
        </pc:spChg>
        <pc:spChg chg="add mod topLvl">
          <ac:chgData name="Erik G" userId="b209576f06080af9" providerId="LiveId" clId="{41CF4BF5-F952-4202-ABB1-20710DC3210F}" dt="2025-05-21T10:47:57.300" v="2331" actId="165"/>
          <ac:spMkLst>
            <pc:docMk/>
            <pc:sldMk cId="4212917468" sldId="260"/>
            <ac:spMk id="20" creationId="{468D0CBB-1258-50D4-83BE-53A09EF58417}"/>
          </ac:spMkLst>
        </pc:spChg>
        <pc:spChg chg="add mod">
          <ac:chgData name="Erik G" userId="b209576f06080af9" providerId="LiveId" clId="{41CF4BF5-F952-4202-ABB1-20710DC3210F}" dt="2025-05-20T08:59:17.214" v="1265" actId="1076"/>
          <ac:spMkLst>
            <pc:docMk/>
            <pc:sldMk cId="4212917468" sldId="260"/>
            <ac:spMk id="21" creationId="{FA4B1523-46B8-9DE7-0524-6162685BB571}"/>
          </ac:spMkLst>
        </pc:spChg>
        <pc:spChg chg="add mod">
          <ac:chgData name="Erik G" userId="b209576f06080af9" providerId="LiveId" clId="{41CF4BF5-F952-4202-ABB1-20710DC3210F}" dt="2025-05-20T09:03:47.379" v="1318" actId="164"/>
          <ac:spMkLst>
            <pc:docMk/>
            <pc:sldMk cId="4212917468" sldId="260"/>
            <ac:spMk id="22" creationId="{42324D53-4AE7-616A-AA39-65CB8A6F0A3C}"/>
          </ac:spMkLst>
        </pc:spChg>
        <pc:spChg chg="add mod topLvl">
          <ac:chgData name="Erik G" userId="b209576f06080af9" providerId="LiveId" clId="{41CF4BF5-F952-4202-ABB1-20710DC3210F}" dt="2025-05-21T10:47:57.300" v="2331" actId="165"/>
          <ac:spMkLst>
            <pc:docMk/>
            <pc:sldMk cId="4212917468" sldId="260"/>
            <ac:spMk id="23" creationId="{DE7280E7-7F99-2295-BD53-B0362EDAEC97}"/>
          </ac:spMkLst>
        </pc:spChg>
        <pc:spChg chg="add mod topLvl">
          <ac:chgData name="Erik G" userId="b209576f06080af9" providerId="LiveId" clId="{41CF4BF5-F952-4202-ABB1-20710DC3210F}" dt="2025-05-21T10:47:57.300" v="2331" actId="165"/>
          <ac:spMkLst>
            <pc:docMk/>
            <pc:sldMk cId="4212917468" sldId="260"/>
            <ac:spMk id="28" creationId="{18BF6FEB-A466-C1CC-AE1D-BB0AA6641727}"/>
          </ac:spMkLst>
        </pc:spChg>
        <pc:spChg chg="add del mod">
          <ac:chgData name="Erik G" userId="b209576f06080af9" providerId="LiveId" clId="{41CF4BF5-F952-4202-ABB1-20710DC3210F}" dt="2025-05-20T08:58:43.484" v="1262" actId="478"/>
          <ac:spMkLst>
            <pc:docMk/>
            <pc:sldMk cId="4212917468" sldId="260"/>
            <ac:spMk id="31" creationId="{443A2F5F-5E0D-E27E-CE37-DC9F808B3479}"/>
          </ac:spMkLst>
        </pc:spChg>
        <pc:spChg chg="add mod topLvl">
          <ac:chgData name="Erik G" userId="b209576f06080af9" providerId="LiveId" clId="{41CF4BF5-F952-4202-ABB1-20710DC3210F}" dt="2025-05-21T10:47:57.300" v="2331" actId="165"/>
          <ac:spMkLst>
            <pc:docMk/>
            <pc:sldMk cId="4212917468" sldId="260"/>
            <ac:spMk id="32" creationId="{46221EB4-A59F-813D-FD04-931B3B1F633A}"/>
          </ac:spMkLst>
        </pc:spChg>
        <pc:spChg chg="add mod topLvl">
          <ac:chgData name="Erik G" userId="b209576f06080af9" providerId="LiveId" clId="{41CF4BF5-F952-4202-ABB1-20710DC3210F}" dt="2025-05-21T10:47:57.300" v="2331" actId="165"/>
          <ac:spMkLst>
            <pc:docMk/>
            <pc:sldMk cId="4212917468" sldId="260"/>
            <ac:spMk id="33" creationId="{C7EF6533-A683-F708-1C93-852CDDD62315}"/>
          </ac:spMkLst>
        </pc:spChg>
        <pc:spChg chg="add mod topLvl">
          <ac:chgData name="Erik G" userId="b209576f06080af9" providerId="LiveId" clId="{41CF4BF5-F952-4202-ABB1-20710DC3210F}" dt="2025-05-21T10:47:57.300" v="2331" actId="165"/>
          <ac:spMkLst>
            <pc:docMk/>
            <pc:sldMk cId="4212917468" sldId="260"/>
            <ac:spMk id="34" creationId="{E0B1DC21-668F-9199-3B64-F28DF9AE6454}"/>
          </ac:spMkLst>
        </pc:spChg>
        <pc:spChg chg="add mod">
          <ac:chgData name="Erik G" userId="b209576f06080af9" providerId="LiveId" clId="{41CF4BF5-F952-4202-ABB1-20710DC3210F}" dt="2025-05-20T09:20:12.855" v="1611" actId="1076"/>
          <ac:spMkLst>
            <pc:docMk/>
            <pc:sldMk cId="4212917468" sldId="260"/>
            <ac:spMk id="35" creationId="{6B905962-6989-46C0-76DC-23BDEE6F3555}"/>
          </ac:spMkLst>
        </pc:spChg>
        <pc:spChg chg="add mod topLvl">
          <ac:chgData name="Erik G" userId="b209576f06080af9" providerId="LiveId" clId="{41CF4BF5-F952-4202-ABB1-20710DC3210F}" dt="2025-05-21T10:55:26.512" v="2426" actId="1076"/>
          <ac:spMkLst>
            <pc:docMk/>
            <pc:sldMk cId="4212917468" sldId="260"/>
            <ac:spMk id="46" creationId="{5EE21340-EBFD-EF69-0ADE-52349F315059}"/>
          </ac:spMkLst>
        </pc:spChg>
        <pc:spChg chg="add mod">
          <ac:chgData name="Erik G" userId="b209576f06080af9" providerId="LiveId" clId="{41CF4BF5-F952-4202-ABB1-20710DC3210F}" dt="2025-05-21T10:50:30.208" v="2375" actId="1076"/>
          <ac:spMkLst>
            <pc:docMk/>
            <pc:sldMk cId="4212917468" sldId="260"/>
            <ac:spMk id="48" creationId="{54A82C2E-A72B-0409-177C-5BB0FD81392A}"/>
          </ac:spMkLst>
        </pc:spChg>
        <pc:grpChg chg="mod">
          <ac:chgData name="Erik G" userId="b209576f06080af9" providerId="LiveId" clId="{41CF4BF5-F952-4202-ABB1-20710DC3210F}" dt="2025-05-20T09:05:25.411" v="1344" actId="164"/>
          <ac:grpSpMkLst>
            <pc:docMk/>
            <pc:sldMk cId="4212917468" sldId="260"/>
            <ac:grpSpMk id="44" creationId="{219AE09A-336A-21CD-649C-E284C9B03EE8}"/>
          </ac:grpSpMkLst>
        </pc:grpChg>
        <pc:grpChg chg="add mod">
          <ac:chgData name="Erik G" userId="b209576f06080af9" providerId="LiveId" clId="{41CF4BF5-F952-4202-ABB1-20710DC3210F}" dt="2025-05-20T09:05:30.950" v="1345" actId="1076"/>
          <ac:grpSpMkLst>
            <pc:docMk/>
            <pc:sldMk cId="4212917468" sldId="260"/>
            <ac:grpSpMk id="49" creationId="{51C833E1-4759-7A95-1669-2FB73241C290}"/>
          </ac:grpSpMkLst>
        </pc:grpChg>
        <pc:graphicFrameChg chg="del modGraphic">
          <ac:chgData name="Erik G" userId="b209576f06080af9" providerId="LiveId" clId="{41CF4BF5-F952-4202-ABB1-20710DC3210F}" dt="2025-05-20T07:58:46.876" v="1118" actId="478"/>
          <ac:graphicFrameMkLst>
            <pc:docMk/>
            <pc:sldMk cId="4212917468" sldId="260"/>
            <ac:graphicFrameMk id="4" creationId="{403CD5FD-27C3-4342-BE41-F411CB8D6931}"/>
          </ac:graphicFrameMkLst>
        </pc:graphicFrameChg>
        <pc:picChg chg="add del mod">
          <ac:chgData name="Erik G" userId="b209576f06080af9" providerId="LiveId" clId="{41CF4BF5-F952-4202-ABB1-20710DC3210F}" dt="2025-05-21T11:10:48.954" v="2542" actId="478"/>
          <ac:picMkLst>
            <pc:docMk/>
            <pc:sldMk cId="4212917468" sldId="260"/>
            <ac:picMk id="30" creationId="{9B89B624-E037-0361-F87D-69AE0A467CED}"/>
          </ac:picMkLst>
        </pc:picChg>
        <pc:picChg chg="add mod">
          <ac:chgData name="Erik G" userId="b209576f06080af9" providerId="LiveId" clId="{41CF4BF5-F952-4202-ABB1-20710DC3210F}" dt="2025-05-21T11:11:24.038" v="2551" actId="1076"/>
          <ac:picMkLst>
            <pc:docMk/>
            <pc:sldMk cId="4212917468" sldId="260"/>
            <ac:picMk id="36" creationId="{8114B5E0-8720-E18D-7B68-4992096355F4}"/>
          </ac:picMkLst>
        </pc:picChg>
        <pc:picChg chg="add del mod">
          <ac:chgData name="Erik G" userId="b209576f06080af9" providerId="LiveId" clId="{41CF4BF5-F952-4202-ABB1-20710DC3210F}" dt="2025-05-20T09:22:51.728" v="1622" actId="478"/>
          <ac:picMkLst>
            <pc:docMk/>
            <pc:sldMk cId="4212917468" sldId="260"/>
            <ac:picMk id="2050" creationId="{D608D01A-358A-85CF-9EE7-251A472B0AB4}"/>
          </ac:picMkLst>
        </pc:picChg>
        <pc:cxnChg chg="add mod">
          <ac:chgData name="Erik G" userId="b209576f06080af9" providerId="LiveId" clId="{41CF4BF5-F952-4202-ABB1-20710DC3210F}" dt="2025-05-21T10:48:35.049" v="2339" actId="1076"/>
          <ac:cxnSpMkLst>
            <pc:docMk/>
            <pc:sldMk cId="4212917468" sldId="260"/>
            <ac:cxnSpMk id="15" creationId="{8229BA4B-11F5-ECBF-63C7-A43611B77232}"/>
          </ac:cxnSpMkLst>
        </pc:cxnChg>
        <pc:cxnChg chg="add mod">
          <ac:chgData name="Erik G" userId="b209576f06080af9" providerId="LiveId" clId="{41CF4BF5-F952-4202-ABB1-20710DC3210F}" dt="2025-05-21T10:48:31.712" v="2337" actId="1076"/>
          <ac:cxnSpMkLst>
            <pc:docMk/>
            <pc:sldMk cId="4212917468" sldId="260"/>
            <ac:cxnSpMk id="16" creationId="{FC7C03CA-BDCC-FFFF-E09D-ACDABC1DA911}"/>
          </ac:cxnSpMkLst>
        </pc:cxnChg>
        <pc:cxnChg chg="add mod">
          <ac:chgData name="Erik G" userId="b209576f06080af9" providerId="LiveId" clId="{41CF4BF5-F952-4202-ABB1-20710DC3210F}" dt="2025-05-21T10:48:29.504" v="2336" actId="1076"/>
          <ac:cxnSpMkLst>
            <pc:docMk/>
            <pc:sldMk cId="4212917468" sldId="260"/>
            <ac:cxnSpMk id="17" creationId="{52E70A1D-3C3F-91E5-7616-62CACF6161BE}"/>
          </ac:cxnSpMkLst>
        </pc:cxnChg>
        <pc:cxnChg chg="add mod">
          <ac:chgData name="Erik G" userId="b209576f06080af9" providerId="LiveId" clId="{41CF4BF5-F952-4202-ABB1-20710DC3210F}" dt="2025-05-21T10:48:26.359" v="2335" actId="1076"/>
          <ac:cxnSpMkLst>
            <pc:docMk/>
            <pc:sldMk cId="4212917468" sldId="260"/>
            <ac:cxnSpMk id="18" creationId="{FACC59C3-D074-0F2A-2D1A-9C1FA369A56B}"/>
          </ac:cxnSpMkLst>
        </pc:cxnChg>
        <pc:cxnChg chg="add mod">
          <ac:chgData name="Erik G" userId="b209576f06080af9" providerId="LiveId" clId="{41CF4BF5-F952-4202-ABB1-20710DC3210F}" dt="2025-05-20T08:59:17.214" v="1265" actId="1076"/>
          <ac:cxnSpMkLst>
            <pc:docMk/>
            <pc:sldMk cId="4212917468" sldId="260"/>
            <ac:cxnSpMk id="24" creationId="{F7472B12-7B68-2211-E261-A22C660B9D1E}"/>
          </ac:cxnSpMkLst>
        </pc:cxnChg>
        <pc:cxnChg chg="add mod">
          <ac:chgData name="Erik G" userId="b209576f06080af9" providerId="LiveId" clId="{41CF4BF5-F952-4202-ABB1-20710DC3210F}" dt="2025-05-20T08:59:17.214" v="1265" actId="1076"/>
          <ac:cxnSpMkLst>
            <pc:docMk/>
            <pc:sldMk cId="4212917468" sldId="260"/>
            <ac:cxnSpMk id="25" creationId="{F1EAD461-BBD6-9E3D-2103-7E1911A9827F}"/>
          </ac:cxnSpMkLst>
        </pc:cxnChg>
        <pc:cxnChg chg="add mod">
          <ac:chgData name="Erik G" userId="b209576f06080af9" providerId="LiveId" clId="{41CF4BF5-F952-4202-ABB1-20710DC3210F}" dt="2025-05-20T08:59:17.214" v="1265" actId="1076"/>
          <ac:cxnSpMkLst>
            <pc:docMk/>
            <pc:sldMk cId="4212917468" sldId="260"/>
            <ac:cxnSpMk id="26" creationId="{5DF9AFB4-1A70-9F6D-620C-42C2DA461CB2}"/>
          </ac:cxnSpMkLst>
        </pc:cxnChg>
        <pc:cxnChg chg="add mod">
          <ac:chgData name="Erik G" userId="b209576f06080af9" providerId="LiveId" clId="{41CF4BF5-F952-4202-ABB1-20710DC3210F}" dt="2025-05-20T08:57:50.891" v="1212" actId="1076"/>
          <ac:cxnSpMkLst>
            <pc:docMk/>
            <pc:sldMk cId="4212917468" sldId="260"/>
            <ac:cxnSpMk id="27" creationId="{C97C9977-A649-BFAC-6798-72642BECC282}"/>
          </ac:cxnSpMkLst>
        </pc:cxnChg>
        <pc:cxnChg chg="add mod">
          <ac:chgData name="Erik G" userId="b209576f06080af9" providerId="LiveId" clId="{41CF4BF5-F952-4202-ABB1-20710DC3210F}" dt="2025-05-20T08:59:17.214" v="1265" actId="1076"/>
          <ac:cxnSpMkLst>
            <pc:docMk/>
            <pc:sldMk cId="4212917468" sldId="260"/>
            <ac:cxnSpMk id="29" creationId="{A8990DC5-02E3-4877-AB6E-6224BCD215EF}"/>
          </ac:cxnSpMkLst>
        </pc:cxnChg>
        <pc:cxnChg chg="add del mod">
          <ac:chgData name="Erik G" userId="b209576f06080af9" providerId="LiveId" clId="{41CF4BF5-F952-4202-ABB1-20710DC3210F}" dt="2025-05-20T09:01:49.629" v="1302" actId="478"/>
          <ac:cxnSpMkLst>
            <pc:docMk/>
            <pc:sldMk cId="4212917468" sldId="260"/>
            <ac:cxnSpMk id="37" creationId="{535303AB-6E25-5999-88E5-47DA7A0948B3}"/>
          </ac:cxnSpMkLst>
        </pc:cxnChg>
        <pc:cxnChg chg="add mod ord">
          <ac:chgData name="Erik G" userId="b209576f06080af9" providerId="LiveId" clId="{41CF4BF5-F952-4202-ABB1-20710DC3210F}" dt="2025-05-21T11:43:09.775" v="2563" actId="14100"/>
          <ac:cxnSpMkLst>
            <pc:docMk/>
            <pc:sldMk cId="4212917468" sldId="260"/>
            <ac:cxnSpMk id="41" creationId="{DC327071-E879-AB82-2E43-844409B0624F}"/>
          </ac:cxnSpMkLst>
        </pc:cxnChg>
        <pc:cxnChg chg="add mod">
          <ac:chgData name="Erik G" userId="b209576f06080af9" providerId="LiveId" clId="{41CF4BF5-F952-4202-ABB1-20710DC3210F}" dt="2025-05-20T09:05:25.411" v="1344" actId="164"/>
          <ac:cxnSpMkLst>
            <pc:docMk/>
            <pc:sldMk cId="4212917468" sldId="260"/>
            <ac:cxnSpMk id="45" creationId="{E509358D-D9DF-421C-CE1A-1A82B9EF4733}"/>
          </ac:cxnSpMkLst>
        </pc:cxnChg>
        <pc:cxnChg chg="add mod">
          <ac:chgData name="Erik G" userId="b209576f06080af9" providerId="LiveId" clId="{41CF4BF5-F952-4202-ABB1-20710DC3210F}" dt="2025-05-20T09:05:25.411" v="1344" actId="164"/>
          <ac:cxnSpMkLst>
            <pc:docMk/>
            <pc:sldMk cId="4212917468" sldId="260"/>
            <ac:cxnSpMk id="47" creationId="{CB892A42-12C6-F274-31D0-58900CF535E9}"/>
          </ac:cxnSpMkLst>
        </pc:cxnChg>
      </pc:sldChg>
      <pc:sldChg chg="addSp delSp modSp mod ord">
        <pc:chgData name="Erik G" userId="b209576f06080af9" providerId="LiveId" clId="{41CF4BF5-F952-4202-ABB1-20710DC3210F}" dt="2025-05-21T10:42:17.361" v="2307" actId="20577"/>
        <pc:sldMkLst>
          <pc:docMk/>
          <pc:sldMk cId="1527386939" sldId="261"/>
        </pc:sldMkLst>
        <pc:spChg chg="mod">
          <ac:chgData name="Erik G" userId="b209576f06080af9" providerId="LiveId" clId="{41CF4BF5-F952-4202-ABB1-20710DC3210F}" dt="2025-05-21T10:42:17.361" v="2307" actId="20577"/>
          <ac:spMkLst>
            <pc:docMk/>
            <pc:sldMk cId="1527386939" sldId="261"/>
            <ac:spMk id="2" creationId="{D543047E-FBFD-4F79-BCA5-10E69740F030}"/>
          </ac:spMkLst>
        </pc:spChg>
        <pc:spChg chg="del">
          <ac:chgData name="Erik G" userId="b209576f06080af9" providerId="LiveId" clId="{41CF4BF5-F952-4202-ABB1-20710DC3210F}" dt="2025-05-20T07:37:06.530" v="697" actId="478"/>
          <ac:spMkLst>
            <pc:docMk/>
            <pc:sldMk cId="1527386939" sldId="261"/>
            <ac:spMk id="3" creationId="{6DB30D50-1377-244D-A1A4-32FB836C1F3A}"/>
          </ac:spMkLst>
        </pc:spChg>
        <pc:spChg chg="mod">
          <ac:chgData name="Erik G" userId="b209576f06080af9" providerId="LiveId" clId="{41CF4BF5-F952-4202-ABB1-20710DC3210F}" dt="2025-05-20T07:37:09.300" v="698"/>
          <ac:spMkLst>
            <pc:docMk/>
            <pc:sldMk cId="1527386939" sldId="261"/>
            <ac:spMk id="5" creationId="{AA926C73-F226-914E-AC56-BF3172765F9F}"/>
          </ac:spMkLst>
        </pc:spChg>
        <pc:spChg chg="add del mod">
          <ac:chgData name="Erik G" userId="b209576f06080af9" providerId="LiveId" clId="{41CF4BF5-F952-4202-ABB1-20710DC3210F}" dt="2025-05-20T07:26:29.592" v="423" actId="478"/>
          <ac:spMkLst>
            <pc:docMk/>
            <pc:sldMk cId="1527386939" sldId="261"/>
            <ac:spMk id="9" creationId="{1AB44B83-2808-27AE-4091-E74E4F34CAED}"/>
          </ac:spMkLst>
        </pc:spChg>
        <pc:spChg chg="add mod">
          <ac:chgData name="Erik G" userId="b209576f06080af9" providerId="LiveId" clId="{41CF4BF5-F952-4202-ABB1-20710DC3210F}" dt="2025-05-20T09:59:51.804" v="2130" actId="20577"/>
          <ac:spMkLst>
            <pc:docMk/>
            <pc:sldMk cId="1527386939" sldId="261"/>
            <ac:spMk id="10" creationId="{8BCD1FF2-6AB7-58C7-C387-A884164B5157}"/>
          </ac:spMkLst>
        </pc:spChg>
        <pc:graphicFrameChg chg="del mod">
          <ac:chgData name="Erik G" userId="b209576f06080af9" providerId="LiveId" clId="{41CF4BF5-F952-4202-ABB1-20710DC3210F}" dt="2025-05-20T07:26:32.190" v="425" actId="478"/>
          <ac:graphicFrameMkLst>
            <pc:docMk/>
            <pc:sldMk cId="1527386939" sldId="261"/>
            <ac:graphicFrameMk id="4" creationId="{5A839DA0-FCCD-084E-87E3-CCD098AB7F71}"/>
          </ac:graphicFrameMkLst>
        </pc:graphicFrameChg>
        <pc:graphicFrameChg chg="del">
          <ac:chgData name="Erik G" userId="b209576f06080af9" providerId="LiveId" clId="{41CF4BF5-F952-4202-ABB1-20710DC3210F}" dt="2025-05-20T07:26:22.621" v="422" actId="478"/>
          <ac:graphicFrameMkLst>
            <pc:docMk/>
            <pc:sldMk cId="1527386939" sldId="261"/>
            <ac:graphicFrameMk id="6" creationId="{DB23E567-BDB1-4E6F-9EA8-3E4297461AEE}"/>
          </ac:graphicFrameMkLst>
        </pc:graphicFrameChg>
        <pc:picChg chg="add mod">
          <ac:chgData name="Erik G" userId="b209576f06080af9" providerId="LiveId" clId="{41CF4BF5-F952-4202-ABB1-20710DC3210F}" dt="2025-05-20T07:29:09.514" v="474" actId="1076"/>
          <ac:picMkLst>
            <pc:docMk/>
            <pc:sldMk cId="1527386939" sldId="261"/>
            <ac:picMk id="11" creationId="{81C4F9AF-0A59-F55F-F086-D05932EC545B}"/>
          </ac:picMkLst>
        </pc:picChg>
      </pc:sldChg>
      <pc:sldChg chg="del">
        <pc:chgData name="Erik G" userId="b209576f06080af9" providerId="LiveId" clId="{41CF4BF5-F952-4202-ABB1-20710DC3210F}" dt="2025-05-20T09:55:55.677" v="2081" actId="47"/>
        <pc:sldMkLst>
          <pc:docMk/>
          <pc:sldMk cId="700209266" sldId="264"/>
        </pc:sldMkLst>
      </pc:sldChg>
      <pc:sldChg chg="addSp delSp modSp mod ord delAnim modAnim">
        <pc:chgData name="Erik G" userId="b209576f06080af9" providerId="LiveId" clId="{41CF4BF5-F952-4202-ABB1-20710DC3210F}" dt="2025-05-20T09:58:34.532" v="2112" actId="20577"/>
        <pc:sldMkLst>
          <pc:docMk/>
          <pc:sldMk cId="2563119616" sldId="265"/>
        </pc:sldMkLst>
        <pc:spChg chg="mod">
          <ac:chgData name="Erik G" userId="b209576f06080af9" providerId="LiveId" clId="{41CF4BF5-F952-4202-ABB1-20710DC3210F}" dt="2025-05-20T07:16:26.894" v="158" actId="20577"/>
          <ac:spMkLst>
            <pc:docMk/>
            <pc:sldMk cId="2563119616" sldId="265"/>
            <ac:spMk id="2" creationId="{19256B7E-1633-44AB-8584-82DF5B726834}"/>
          </ac:spMkLst>
        </pc:spChg>
        <pc:spChg chg="del">
          <ac:chgData name="Erik G" userId="b209576f06080af9" providerId="LiveId" clId="{41CF4BF5-F952-4202-ABB1-20710DC3210F}" dt="2025-05-20T07:16:47.779" v="162" actId="478"/>
          <ac:spMkLst>
            <pc:docMk/>
            <pc:sldMk cId="2563119616" sldId="265"/>
            <ac:spMk id="3" creationId="{EFB90AB4-D228-4548-B072-726498212362}"/>
          </ac:spMkLst>
        </pc:spChg>
        <pc:spChg chg="mod">
          <ac:chgData name="Erik G" userId="b209576f06080af9" providerId="LiveId" clId="{41CF4BF5-F952-4202-ABB1-20710DC3210F}" dt="2025-05-20T09:58:34.532" v="2112" actId="20577"/>
          <ac:spMkLst>
            <pc:docMk/>
            <pc:sldMk cId="2563119616" sldId="265"/>
            <ac:spMk id="4" creationId="{950677C9-3E42-427F-93B8-526692906471}"/>
          </ac:spMkLst>
        </pc:spChg>
        <pc:spChg chg="del">
          <ac:chgData name="Erik G" userId="b209576f06080af9" providerId="LiveId" clId="{41CF4BF5-F952-4202-ABB1-20710DC3210F}" dt="2025-05-20T07:16:33.850" v="159" actId="478"/>
          <ac:spMkLst>
            <pc:docMk/>
            <pc:sldMk cId="2563119616" sldId="265"/>
            <ac:spMk id="5" creationId="{BDB9D020-1E25-453D-83DF-1420ACD3968D}"/>
          </ac:spMkLst>
        </pc:spChg>
        <pc:spChg chg="del">
          <ac:chgData name="Erik G" userId="b209576f06080af9" providerId="LiveId" clId="{41CF4BF5-F952-4202-ABB1-20710DC3210F}" dt="2025-05-20T07:16:33.850" v="159" actId="478"/>
          <ac:spMkLst>
            <pc:docMk/>
            <pc:sldMk cId="2563119616" sldId="265"/>
            <ac:spMk id="6" creationId="{F5018B6D-E395-49AD-92AD-AD69E3AB40C3}"/>
          </ac:spMkLst>
        </pc:spChg>
        <pc:spChg chg="del">
          <ac:chgData name="Erik G" userId="b209576f06080af9" providerId="LiveId" clId="{41CF4BF5-F952-4202-ABB1-20710DC3210F}" dt="2025-05-20T07:37:02.545" v="696" actId="478"/>
          <ac:spMkLst>
            <pc:docMk/>
            <pc:sldMk cId="2563119616" sldId="265"/>
            <ac:spMk id="7" creationId="{1EB64BEF-8367-144A-9F53-7A1282A32569}"/>
          </ac:spMkLst>
        </pc:spChg>
        <pc:spChg chg="mod">
          <ac:chgData name="Erik G" userId="b209576f06080af9" providerId="LiveId" clId="{41CF4BF5-F952-4202-ABB1-20710DC3210F}" dt="2025-05-20T07:21:12.399" v="321"/>
          <ac:spMkLst>
            <pc:docMk/>
            <pc:sldMk cId="2563119616" sldId="265"/>
            <ac:spMk id="8" creationId="{0DD1986A-9AF9-5C45-BE85-20D5AA267AE1}"/>
          </ac:spMkLst>
        </pc:spChg>
        <pc:spChg chg="add del mod">
          <ac:chgData name="Erik G" userId="b209576f06080af9" providerId="LiveId" clId="{41CF4BF5-F952-4202-ABB1-20710DC3210F}" dt="2025-05-20T07:16:37.669" v="160" actId="478"/>
          <ac:spMkLst>
            <pc:docMk/>
            <pc:sldMk cId="2563119616" sldId="265"/>
            <ac:spMk id="11" creationId="{3EC507C0-6DB8-E681-05C0-8AF875E67221}"/>
          </ac:spMkLst>
        </pc:spChg>
        <pc:spChg chg="add del mod">
          <ac:chgData name="Erik G" userId="b209576f06080af9" providerId="LiveId" clId="{41CF4BF5-F952-4202-ABB1-20710DC3210F}" dt="2025-05-20T07:16:37.669" v="160" actId="478"/>
          <ac:spMkLst>
            <pc:docMk/>
            <pc:sldMk cId="2563119616" sldId="265"/>
            <ac:spMk id="13" creationId="{2C087979-EDA9-42C0-E447-0ACF6934570A}"/>
          </ac:spMkLst>
        </pc:spChg>
        <pc:spChg chg="add del mod">
          <ac:chgData name="Erik G" userId="b209576f06080af9" providerId="LiveId" clId="{41CF4BF5-F952-4202-ABB1-20710DC3210F}" dt="2025-05-20T07:16:49.509" v="163" actId="478"/>
          <ac:spMkLst>
            <pc:docMk/>
            <pc:sldMk cId="2563119616" sldId="265"/>
            <ac:spMk id="15" creationId="{2150E676-9FE7-0A78-C120-B5915BE41F33}"/>
          </ac:spMkLst>
        </pc:spChg>
        <pc:spChg chg="add del">
          <ac:chgData name="Erik G" userId="b209576f06080af9" providerId="LiveId" clId="{41CF4BF5-F952-4202-ABB1-20710DC3210F}" dt="2025-05-20T09:56:28.113" v="2085" actId="22"/>
          <ac:spMkLst>
            <pc:docMk/>
            <pc:sldMk cId="2563119616" sldId="265"/>
            <ac:spMk id="19" creationId="{D7AD05E2-7D43-488E-4EA0-F6D64C556260}"/>
          </ac:spMkLst>
        </pc:spChg>
        <pc:picChg chg="add mod">
          <ac:chgData name="Erik G" userId="b209576f06080af9" providerId="LiveId" clId="{41CF4BF5-F952-4202-ABB1-20710DC3210F}" dt="2025-05-20T09:57:54.212" v="2099" actId="1076"/>
          <ac:picMkLst>
            <pc:docMk/>
            <pc:sldMk cId="2563119616" sldId="265"/>
            <ac:picMk id="16" creationId="{22C3B30F-2377-E59D-5E5B-155FF984DAE3}"/>
          </ac:picMkLst>
        </pc:picChg>
        <pc:picChg chg="add del mod">
          <ac:chgData name="Erik G" userId="b209576f06080af9" providerId="LiveId" clId="{41CF4BF5-F952-4202-ABB1-20710DC3210F}" dt="2025-05-20T09:56:33.583" v="2087" actId="21"/>
          <ac:picMkLst>
            <pc:docMk/>
            <pc:sldMk cId="2563119616" sldId="265"/>
            <ac:picMk id="17" creationId="{0698BB9B-0571-597B-4794-59A55662265F}"/>
          </ac:picMkLst>
        </pc:picChg>
      </pc:sldChg>
      <pc:sldChg chg="addSp delSp modSp mod ord delAnim modAnim">
        <pc:chgData name="Erik G" userId="b209576f06080af9" providerId="LiveId" clId="{41CF4BF5-F952-4202-ABB1-20710DC3210F}" dt="2025-05-21T11:14:47.874" v="2555" actId="1076"/>
        <pc:sldMkLst>
          <pc:docMk/>
          <pc:sldMk cId="2721508595" sldId="266"/>
        </pc:sldMkLst>
        <pc:spChg chg="mod">
          <ac:chgData name="Erik G" userId="b209576f06080af9" providerId="LiveId" clId="{41CF4BF5-F952-4202-ABB1-20710DC3210F}" dt="2025-05-21T11:14:47.874" v="2555" actId="1076"/>
          <ac:spMkLst>
            <pc:docMk/>
            <pc:sldMk cId="2721508595" sldId="266"/>
            <ac:spMk id="2" creationId="{E5F191A4-7839-4F63-B17C-7C366C59488C}"/>
          </ac:spMkLst>
        </pc:spChg>
        <pc:spChg chg="del">
          <ac:chgData name="Erik G" userId="b209576f06080af9" providerId="LiveId" clId="{41CF4BF5-F952-4202-ABB1-20710DC3210F}" dt="2025-05-20T09:18:05.926" v="1602" actId="478"/>
          <ac:spMkLst>
            <pc:docMk/>
            <pc:sldMk cId="2721508595" sldId="266"/>
            <ac:spMk id="3" creationId="{75202033-17DD-3E4F-BB90-ADC6A1F0C66F}"/>
          </ac:spMkLst>
        </pc:spChg>
        <pc:spChg chg="mod">
          <ac:chgData name="Erik G" userId="b209576f06080af9" providerId="LiveId" clId="{41CF4BF5-F952-4202-ABB1-20710DC3210F}" dt="2025-05-20T09:25:31.828" v="1659" actId="14100"/>
          <ac:spMkLst>
            <pc:docMk/>
            <pc:sldMk cId="2721508595" sldId="266"/>
            <ac:spMk id="4" creationId="{9B9ED227-95A7-4B08-91FE-5E0EF0D41D20}"/>
          </ac:spMkLst>
        </pc:spChg>
        <pc:spChg chg="mod">
          <ac:chgData name="Erik G" userId="b209576f06080af9" providerId="LiveId" clId="{41CF4BF5-F952-4202-ABB1-20710DC3210F}" dt="2025-05-20T09:25:29.588" v="1658" actId="14100"/>
          <ac:spMkLst>
            <pc:docMk/>
            <pc:sldMk cId="2721508595" sldId="266"/>
            <ac:spMk id="5" creationId="{9C2ECAAA-1E9C-4845-8EA9-E11A76F08150}"/>
          </ac:spMkLst>
        </pc:spChg>
        <pc:spChg chg="add mod">
          <ac:chgData name="Erik G" userId="b209576f06080af9" providerId="LiveId" clId="{41CF4BF5-F952-4202-ABB1-20710DC3210F}" dt="2025-05-20T09:24:30.277" v="1637"/>
          <ac:spMkLst>
            <pc:docMk/>
            <pc:sldMk cId="2721508595" sldId="266"/>
            <ac:spMk id="6" creationId="{B8AFF738-43CF-160B-ABDD-26BF9678D17C}"/>
          </ac:spMkLst>
        </pc:spChg>
        <pc:spChg chg="mod">
          <ac:chgData name="Erik G" userId="b209576f06080af9" providerId="LiveId" clId="{41CF4BF5-F952-4202-ABB1-20710DC3210F}" dt="2025-05-20T09:18:11.814" v="1603"/>
          <ac:spMkLst>
            <pc:docMk/>
            <pc:sldMk cId="2721508595" sldId="266"/>
            <ac:spMk id="7" creationId="{B42ACFC2-B54A-8244-B5D9-4B1EC2EED59D}"/>
          </ac:spMkLst>
        </pc:spChg>
        <pc:spChg chg="mod">
          <ac:chgData name="Erik G" userId="b209576f06080af9" providerId="LiveId" clId="{41CF4BF5-F952-4202-ABB1-20710DC3210F}" dt="2025-05-20T09:08:09.989" v="1375" actId="20577"/>
          <ac:spMkLst>
            <pc:docMk/>
            <pc:sldMk cId="2721508595" sldId="266"/>
            <ac:spMk id="9" creationId="{472FA7B1-CD7F-3646-B44C-91A107A0CBEE}"/>
          </ac:spMkLst>
        </pc:spChg>
        <pc:spChg chg="mod">
          <ac:chgData name="Erik G" userId="b209576f06080af9" providerId="LiveId" clId="{41CF4BF5-F952-4202-ABB1-20710DC3210F}" dt="2025-05-20T09:08:12.898" v="1385" actId="20577"/>
          <ac:spMkLst>
            <pc:docMk/>
            <pc:sldMk cId="2721508595" sldId="266"/>
            <ac:spMk id="10" creationId="{585697B7-EBBB-0E4B-AA02-0D3F94821C6E}"/>
          </ac:spMkLst>
        </pc:spChg>
        <pc:spChg chg="mod">
          <ac:chgData name="Erik G" userId="b209576f06080af9" providerId="LiveId" clId="{41CF4BF5-F952-4202-ABB1-20710DC3210F}" dt="2025-05-20T09:25:22.319" v="1656" actId="14100"/>
          <ac:spMkLst>
            <pc:docMk/>
            <pc:sldMk cId="2721508595" sldId="266"/>
            <ac:spMk id="11" creationId="{48A12450-9474-8A49-BAEB-20C6F51540D5}"/>
          </ac:spMkLst>
        </pc:spChg>
        <pc:spChg chg="add mod">
          <ac:chgData name="Erik G" userId="b209576f06080af9" providerId="LiveId" clId="{41CF4BF5-F952-4202-ABB1-20710DC3210F}" dt="2025-05-20T09:24:28.364" v="1636"/>
          <ac:spMkLst>
            <pc:docMk/>
            <pc:sldMk cId="2721508595" sldId="266"/>
            <ac:spMk id="12" creationId="{1239B829-0D47-79EA-867A-FDFC24F768A2}"/>
          </ac:spMkLst>
        </pc:spChg>
        <pc:spChg chg="mod">
          <ac:chgData name="Erik G" userId="b209576f06080af9" providerId="LiveId" clId="{41CF4BF5-F952-4202-ABB1-20710DC3210F}" dt="2025-05-20T09:08:17.646" v="1401" actId="20577"/>
          <ac:spMkLst>
            <pc:docMk/>
            <pc:sldMk cId="2721508595" sldId="266"/>
            <ac:spMk id="13" creationId="{EB1FFBC5-1733-5E4A-BF11-2C157D9917CC}"/>
          </ac:spMkLst>
        </pc:spChg>
        <pc:spChg chg="add mod">
          <ac:chgData name="Erik G" userId="b209576f06080af9" providerId="LiveId" clId="{41CF4BF5-F952-4202-ABB1-20710DC3210F}" dt="2025-05-20T09:26:17.155" v="1671" actId="164"/>
          <ac:spMkLst>
            <pc:docMk/>
            <pc:sldMk cId="2721508595" sldId="266"/>
            <ac:spMk id="15" creationId="{B28AEF37-54C0-1695-E0D0-2CDF3892C4FD}"/>
          </ac:spMkLst>
        </pc:spChg>
        <pc:spChg chg="add mod">
          <ac:chgData name="Erik G" userId="b209576f06080af9" providerId="LiveId" clId="{41CF4BF5-F952-4202-ABB1-20710DC3210F}" dt="2025-05-20T09:26:17.155" v="1671" actId="164"/>
          <ac:spMkLst>
            <pc:docMk/>
            <pc:sldMk cId="2721508595" sldId="266"/>
            <ac:spMk id="16" creationId="{5243BA1E-68F3-F097-DB59-EFB20F618037}"/>
          </ac:spMkLst>
        </pc:spChg>
        <pc:spChg chg="add mod">
          <ac:chgData name="Erik G" userId="b209576f06080af9" providerId="LiveId" clId="{41CF4BF5-F952-4202-ABB1-20710DC3210F}" dt="2025-05-20T09:26:17.155" v="1671" actId="164"/>
          <ac:spMkLst>
            <pc:docMk/>
            <pc:sldMk cId="2721508595" sldId="266"/>
            <ac:spMk id="17" creationId="{C71EFB5B-2EC2-3507-0921-7DB23A4B2FA6}"/>
          </ac:spMkLst>
        </pc:spChg>
        <pc:grpChg chg="add mod">
          <ac:chgData name="Erik G" userId="b209576f06080af9" providerId="LiveId" clId="{41CF4BF5-F952-4202-ABB1-20710DC3210F}" dt="2025-05-20T09:26:24.339" v="1672" actId="1076"/>
          <ac:grpSpMkLst>
            <pc:docMk/>
            <pc:sldMk cId="2721508595" sldId="266"/>
            <ac:grpSpMk id="21" creationId="{9BE5BF77-321A-7E16-FCEE-D8F92BDBAD4D}"/>
          </ac:grpSpMkLst>
        </pc:grpChg>
        <pc:picChg chg="add del mod">
          <ac:chgData name="Erik G" userId="b209576f06080af9" providerId="LiveId" clId="{41CF4BF5-F952-4202-ABB1-20710DC3210F}" dt="2025-05-20T09:55:35.529" v="2075" actId="21"/>
          <ac:picMkLst>
            <pc:docMk/>
            <pc:sldMk cId="2721508595" sldId="266"/>
            <ac:picMk id="22" creationId="{C4273F67-EBAF-1BF8-18F0-863A8EA7E089}"/>
          </ac:picMkLst>
        </pc:picChg>
        <pc:picChg chg="add">
          <ac:chgData name="Erik G" userId="b209576f06080af9" providerId="LiveId" clId="{41CF4BF5-F952-4202-ABB1-20710DC3210F}" dt="2025-05-20T09:23:22.118" v="1623"/>
          <ac:picMkLst>
            <pc:docMk/>
            <pc:sldMk cId="2721508595" sldId="266"/>
            <ac:picMk id="3074" creationId="{76956D68-2B78-9A4F-E226-5113F9314629}"/>
          </ac:picMkLst>
        </pc:picChg>
        <pc:cxnChg chg="add mod">
          <ac:chgData name="Erik G" userId="b209576f06080af9" providerId="LiveId" clId="{41CF4BF5-F952-4202-ABB1-20710DC3210F}" dt="2025-05-20T09:26:17.155" v="1671" actId="164"/>
          <ac:cxnSpMkLst>
            <pc:docMk/>
            <pc:sldMk cId="2721508595" sldId="266"/>
            <ac:cxnSpMk id="19" creationId="{99FD4BBF-BBA0-44C0-693B-DCC6EDDC49A2}"/>
          </ac:cxnSpMkLst>
        </pc:cxnChg>
      </pc:sldChg>
      <pc:sldChg chg="del">
        <pc:chgData name="Erik G" userId="b209576f06080af9" providerId="LiveId" clId="{41CF4BF5-F952-4202-ABB1-20710DC3210F}" dt="2025-05-20T09:55:55.677" v="2081" actId="47"/>
        <pc:sldMkLst>
          <pc:docMk/>
          <pc:sldMk cId="445070695" sldId="267"/>
        </pc:sldMkLst>
      </pc:sldChg>
      <pc:sldChg chg="del">
        <pc:chgData name="Erik G" userId="b209576f06080af9" providerId="LiveId" clId="{41CF4BF5-F952-4202-ABB1-20710DC3210F}" dt="2025-05-20T09:48:48.287" v="2054" actId="47"/>
        <pc:sldMkLst>
          <pc:docMk/>
          <pc:sldMk cId="3396266754" sldId="269"/>
        </pc:sldMkLst>
      </pc:sldChg>
      <pc:sldChg chg="del">
        <pc:chgData name="Erik G" userId="b209576f06080af9" providerId="LiveId" clId="{41CF4BF5-F952-4202-ABB1-20710DC3210F}" dt="2025-05-20T09:55:55.677" v="2081" actId="47"/>
        <pc:sldMkLst>
          <pc:docMk/>
          <pc:sldMk cId="932498405" sldId="270"/>
        </pc:sldMkLst>
      </pc:sldChg>
      <pc:sldChg chg="del">
        <pc:chgData name="Erik G" userId="b209576f06080af9" providerId="LiveId" clId="{41CF4BF5-F952-4202-ABB1-20710DC3210F}" dt="2025-05-20T09:48:48.287" v="2054" actId="47"/>
        <pc:sldMkLst>
          <pc:docMk/>
          <pc:sldMk cId="3335690284" sldId="271"/>
        </pc:sldMkLst>
      </pc:sldChg>
      <pc:sldChg chg="addSp delSp modSp mod">
        <pc:chgData name="Erik G" userId="b209576f06080af9" providerId="LiveId" clId="{41CF4BF5-F952-4202-ABB1-20710DC3210F}" dt="2025-05-20T09:41:38.452" v="1951" actId="478"/>
        <pc:sldMkLst>
          <pc:docMk/>
          <pc:sldMk cId="2639983765" sldId="273"/>
        </pc:sldMkLst>
        <pc:spChg chg="del">
          <ac:chgData name="Erik G" userId="b209576f06080af9" providerId="LiveId" clId="{41CF4BF5-F952-4202-ABB1-20710DC3210F}" dt="2025-05-20T09:39:32.261" v="1913" actId="478"/>
          <ac:spMkLst>
            <pc:docMk/>
            <pc:sldMk cId="2639983765" sldId="273"/>
            <ac:spMk id="2" creationId="{33AF65A7-995A-9F45-891C-82D9B9D40801}"/>
          </ac:spMkLst>
        </pc:spChg>
        <pc:spChg chg="del">
          <ac:chgData name="Erik G" userId="b209576f06080af9" providerId="LiveId" clId="{41CF4BF5-F952-4202-ABB1-20710DC3210F}" dt="2025-05-20T09:41:38.452" v="1951" actId="478"/>
          <ac:spMkLst>
            <pc:docMk/>
            <pc:sldMk cId="2639983765" sldId="273"/>
            <ac:spMk id="3" creationId="{8D3F7063-A64B-CB42-8BBF-BF52424269A8}"/>
          </ac:spMkLst>
        </pc:spChg>
        <pc:spChg chg="mod">
          <ac:chgData name="Erik G" userId="b209576f06080af9" providerId="LiveId" clId="{41CF4BF5-F952-4202-ABB1-20710DC3210F}" dt="2025-05-20T09:41:36.479" v="1950"/>
          <ac:spMkLst>
            <pc:docMk/>
            <pc:sldMk cId="2639983765" sldId="273"/>
            <ac:spMk id="4" creationId="{6E4EA976-8646-0143-BA18-8675E6FA5EB7}"/>
          </ac:spMkLst>
        </pc:spChg>
        <pc:spChg chg="del">
          <ac:chgData name="Erik G" userId="b209576f06080af9" providerId="LiveId" clId="{41CF4BF5-F952-4202-ABB1-20710DC3210F}" dt="2025-05-20T09:39:32.261" v="1913" actId="478"/>
          <ac:spMkLst>
            <pc:docMk/>
            <pc:sldMk cId="2639983765" sldId="273"/>
            <ac:spMk id="7" creationId="{E178654B-08C9-4C41-8BEC-DFB720245862}"/>
          </ac:spMkLst>
        </pc:spChg>
        <pc:spChg chg="add del mod">
          <ac:chgData name="Erik G" userId="b209576f06080af9" providerId="LiveId" clId="{41CF4BF5-F952-4202-ABB1-20710DC3210F}" dt="2025-05-20T09:39:39.557" v="1915" actId="478"/>
          <ac:spMkLst>
            <pc:docMk/>
            <pc:sldMk cId="2639983765" sldId="273"/>
            <ac:spMk id="8" creationId="{158F01D2-B025-DD6B-B0E5-325C3CF29F2D}"/>
          </ac:spMkLst>
        </pc:spChg>
        <pc:spChg chg="add del mod">
          <ac:chgData name="Erik G" userId="b209576f06080af9" providerId="LiveId" clId="{41CF4BF5-F952-4202-ABB1-20710DC3210F}" dt="2025-05-20T09:39:42.104" v="1916" actId="478"/>
          <ac:spMkLst>
            <pc:docMk/>
            <pc:sldMk cId="2639983765" sldId="273"/>
            <ac:spMk id="10" creationId="{08675F98-B880-E54E-C25F-736F3907AFD8}"/>
          </ac:spMkLst>
        </pc:spChg>
        <pc:spChg chg="add del mod">
          <ac:chgData name="Erik G" userId="b209576f06080af9" providerId="LiveId" clId="{41CF4BF5-F952-4202-ABB1-20710DC3210F}" dt="2025-05-20T09:39:43.252" v="1917" actId="478"/>
          <ac:spMkLst>
            <pc:docMk/>
            <pc:sldMk cId="2639983765" sldId="273"/>
            <ac:spMk id="12" creationId="{37C9E622-EE7E-D055-D1BA-F2B24FEDB7B4}"/>
          </ac:spMkLst>
        </pc:spChg>
        <pc:spChg chg="del">
          <ac:chgData name="Erik G" userId="b209576f06080af9" providerId="LiveId" clId="{41CF4BF5-F952-4202-ABB1-20710DC3210F}" dt="2025-05-20T09:39:32.261" v="1913" actId="478"/>
          <ac:spMkLst>
            <pc:docMk/>
            <pc:sldMk cId="2639983765" sldId="273"/>
            <ac:spMk id="13" creationId="{6118A1B7-08BA-6B43-BBA8-952377DF944D}"/>
          </ac:spMkLst>
        </pc:spChg>
        <pc:spChg chg="del">
          <ac:chgData name="Erik G" userId="b209576f06080af9" providerId="LiveId" clId="{41CF4BF5-F952-4202-ABB1-20710DC3210F}" dt="2025-05-20T09:39:32.261" v="1913" actId="478"/>
          <ac:spMkLst>
            <pc:docMk/>
            <pc:sldMk cId="2639983765" sldId="273"/>
            <ac:spMk id="14" creationId="{A1F17760-D90A-AB46-A4E0-31B2684E3F5E}"/>
          </ac:spMkLst>
        </pc:spChg>
        <pc:spChg chg="add del mod">
          <ac:chgData name="Erik G" userId="b209576f06080af9" providerId="LiveId" clId="{41CF4BF5-F952-4202-ABB1-20710DC3210F}" dt="2025-05-20T09:39:38.636" v="1914" actId="478"/>
          <ac:spMkLst>
            <pc:docMk/>
            <pc:sldMk cId="2639983765" sldId="273"/>
            <ac:spMk id="16" creationId="{86B6A90B-8EFF-0475-10C0-19BC82FB8BB0}"/>
          </ac:spMkLst>
        </pc:spChg>
        <pc:spChg chg="add mod">
          <ac:chgData name="Erik G" userId="b209576f06080af9" providerId="LiveId" clId="{41CF4BF5-F952-4202-ABB1-20710DC3210F}" dt="2025-05-20T09:40:50.682" v="1941" actId="20577"/>
          <ac:spMkLst>
            <pc:docMk/>
            <pc:sldMk cId="2639983765" sldId="273"/>
            <ac:spMk id="19" creationId="{D1E76934-8E9A-5A2D-C7AC-0AF599DDFAF1}"/>
          </ac:spMkLst>
        </pc:spChg>
        <pc:spChg chg="add mod">
          <ac:chgData name="Erik G" userId="b209576f06080af9" providerId="LiveId" clId="{41CF4BF5-F952-4202-ABB1-20710DC3210F}" dt="2025-05-20T09:41:00.994" v="1949" actId="20577"/>
          <ac:spMkLst>
            <pc:docMk/>
            <pc:sldMk cId="2639983765" sldId="273"/>
            <ac:spMk id="20" creationId="{6CA96074-974A-EA3C-FCA8-32077EFDF4EB}"/>
          </ac:spMkLst>
        </pc:spChg>
        <pc:picChg chg="add mod">
          <ac:chgData name="Erik G" userId="b209576f06080af9" providerId="LiveId" clId="{41CF4BF5-F952-4202-ABB1-20710DC3210F}" dt="2025-05-20T09:40:13.008" v="1930" actId="1076"/>
          <ac:picMkLst>
            <pc:docMk/>
            <pc:sldMk cId="2639983765" sldId="273"/>
            <ac:picMk id="17" creationId="{EA9FEB27-CDDF-7FE0-AB02-12D0E6D8B233}"/>
          </ac:picMkLst>
        </pc:picChg>
        <pc:picChg chg="add mod">
          <ac:chgData name="Erik G" userId="b209576f06080af9" providerId="LiveId" clId="{41CF4BF5-F952-4202-ABB1-20710DC3210F}" dt="2025-05-20T09:40:14.613" v="1931" actId="1076"/>
          <ac:picMkLst>
            <pc:docMk/>
            <pc:sldMk cId="2639983765" sldId="273"/>
            <ac:picMk id="18" creationId="{EE19D9AE-6160-A5DB-5DBF-28136CB92559}"/>
          </ac:picMkLst>
        </pc:picChg>
      </pc:sldChg>
      <pc:sldChg chg="delSp modSp mod ord">
        <pc:chgData name="Erik G" userId="b209576f06080af9" providerId="LiveId" clId="{41CF4BF5-F952-4202-ABB1-20710DC3210F}" dt="2025-05-20T10:00:53.642" v="2136" actId="1076"/>
        <pc:sldMkLst>
          <pc:docMk/>
          <pc:sldMk cId="926184573" sldId="275"/>
        </pc:sldMkLst>
        <pc:spChg chg="mod">
          <ac:chgData name="Erik G" userId="b209576f06080af9" providerId="LiveId" clId="{41CF4BF5-F952-4202-ABB1-20710DC3210F}" dt="2025-05-20T10:00:53.642" v="2136" actId="1076"/>
          <ac:spMkLst>
            <pc:docMk/>
            <pc:sldMk cId="926184573" sldId="275"/>
            <ac:spMk id="2" creationId="{69FAE308-3076-43DB-B834-DA0B0AE19AF9}"/>
          </ac:spMkLst>
        </pc:spChg>
        <pc:spChg chg="del mod">
          <ac:chgData name="Erik G" userId="b209576f06080af9" providerId="LiveId" clId="{41CF4BF5-F952-4202-ABB1-20710DC3210F}" dt="2025-05-20T10:00:39.467" v="2133" actId="478"/>
          <ac:spMkLst>
            <pc:docMk/>
            <pc:sldMk cId="926184573" sldId="275"/>
            <ac:spMk id="3" creationId="{BABC2CE0-8806-4B2A-A10A-32984D317434}"/>
          </ac:spMkLst>
        </pc:spChg>
      </pc:sldChg>
      <pc:sldChg chg="addSp delSp modSp add mod">
        <pc:chgData name="Erik G" userId="b209576f06080af9" providerId="LiveId" clId="{41CF4BF5-F952-4202-ABB1-20710DC3210F}" dt="2025-05-20T09:49:50.381" v="2063" actId="478"/>
        <pc:sldMkLst>
          <pc:docMk/>
          <pc:sldMk cId="2029687737" sldId="276"/>
        </pc:sldMkLst>
        <pc:spChg chg="mod">
          <ac:chgData name="Erik G" userId="b209576f06080af9" providerId="LiveId" clId="{41CF4BF5-F952-4202-ABB1-20710DC3210F}" dt="2025-05-20T07:39:39.912" v="730" actId="20577"/>
          <ac:spMkLst>
            <pc:docMk/>
            <pc:sldMk cId="2029687737" sldId="276"/>
            <ac:spMk id="2" creationId="{5D1753D8-0F9A-2D3E-1897-8B5A5A908C6C}"/>
          </ac:spMkLst>
        </pc:spChg>
        <pc:spChg chg="del">
          <ac:chgData name="Erik G" userId="b209576f06080af9" providerId="LiveId" clId="{41CF4BF5-F952-4202-ABB1-20710DC3210F}" dt="2025-05-20T09:49:50.381" v="2063" actId="478"/>
          <ac:spMkLst>
            <pc:docMk/>
            <pc:sldMk cId="2029687737" sldId="276"/>
            <ac:spMk id="3" creationId="{E9421236-D85E-73CD-C954-2FF162E9DACB}"/>
          </ac:spMkLst>
        </pc:spChg>
        <pc:spChg chg="del">
          <ac:chgData name="Erik G" userId="b209576f06080af9" providerId="LiveId" clId="{41CF4BF5-F952-4202-ABB1-20710DC3210F}" dt="2025-05-20T07:39:52.709" v="734" actId="478"/>
          <ac:spMkLst>
            <pc:docMk/>
            <pc:sldMk cId="2029687737" sldId="276"/>
            <ac:spMk id="4" creationId="{5B7E23D6-3364-B6A6-26E7-9CD126067A36}"/>
          </ac:spMkLst>
        </pc:spChg>
        <pc:spChg chg="del">
          <ac:chgData name="Erik G" userId="b209576f06080af9" providerId="LiveId" clId="{41CF4BF5-F952-4202-ABB1-20710DC3210F}" dt="2025-05-20T07:39:52.709" v="734" actId="478"/>
          <ac:spMkLst>
            <pc:docMk/>
            <pc:sldMk cId="2029687737" sldId="276"/>
            <ac:spMk id="5" creationId="{26B73AFB-D8C6-266F-B4D1-51F4F378CDD9}"/>
          </ac:spMkLst>
        </pc:spChg>
        <pc:spChg chg="mod">
          <ac:chgData name="Erik G" userId="b209576f06080af9" providerId="LiveId" clId="{41CF4BF5-F952-4202-ABB1-20710DC3210F}" dt="2025-05-20T09:49:47.860" v="2062"/>
          <ac:spMkLst>
            <pc:docMk/>
            <pc:sldMk cId="2029687737" sldId="276"/>
            <ac:spMk id="7" creationId="{A13C4AEE-5832-CA41-0EB0-5E8700FE7551}"/>
          </ac:spMkLst>
        </pc:spChg>
        <pc:spChg chg="del">
          <ac:chgData name="Erik G" userId="b209576f06080af9" providerId="LiveId" clId="{41CF4BF5-F952-4202-ABB1-20710DC3210F}" dt="2025-05-20T07:39:52.709" v="734" actId="478"/>
          <ac:spMkLst>
            <pc:docMk/>
            <pc:sldMk cId="2029687737" sldId="276"/>
            <ac:spMk id="9" creationId="{DF1348C2-714E-AC63-76FF-86A0971FB2A3}"/>
          </ac:spMkLst>
        </pc:spChg>
        <pc:spChg chg="del">
          <ac:chgData name="Erik G" userId="b209576f06080af9" providerId="LiveId" clId="{41CF4BF5-F952-4202-ABB1-20710DC3210F}" dt="2025-05-20T07:39:52.709" v="734" actId="478"/>
          <ac:spMkLst>
            <pc:docMk/>
            <pc:sldMk cId="2029687737" sldId="276"/>
            <ac:spMk id="10" creationId="{FE2B5BBA-5D43-8784-0CC5-23258F4CED84}"/>
          </ac:spMkLst>
        </pc:spChg>
        <pc:spChg chg="del mod">
          <ac:chgData name="Erik G" userId="b209576f06080af9" providerId="LiveId" clId="{41CF4BF5-F952-4202-ABB1-20710DC3210F}" dt="2025-05-20T07:39:52.709" v="734" actId="478"/>
          <ac:spMkLst>
            <pc:docMk/>
            <pc:sldMk cId="2029687737" sldId="276"/>
            <ac:spMk id="11" creationId="{5876CA04-9D42-1A07-E5EF-7C1B42740B92}"/>
          </ac:spMkLst>
        </pc:spChg>
        <pc:spChg chg="add del mod">
          <ac:chgData name="Erik G" userId="b209576f06080af9" providerId="LiveId" clId="{41CF4BF5-F952-4202-ABB1-20710DC3210F}" dt="2025-05-20T07:39:52.709" v="734" actId="478"/>
          <ac:spMkLst>
            <pc:docMk/>
            <pc:sldMk cId="2029687737" sldId="276"/>
            <ac:spMk id="12" creationId="{BB38DC9E-490A-DA06-2396-41407B6DBE08}"/>
          </ac:spMkLst>
        </pc:spChg>
        <pc:spChg chg="del mod">
          <ac:chgData name="Erik G" userId="b209576f06080af9" providerId="LiveId" clId="{41CF4BF5-F952-4202-ABB1-20710DC3210F}" dt="2025-05-20T07:39:45.083" v="732" actId="478"/>
          <ac:spMkLst>
            <pc:docMk/>
            <pc:sldMk cId="2029687737" sldId="276"/>
            <ac:spMk id="13" creationId="{76B33C09-307E-5BCC-D632-E05F48A32A54}"/>
          </ac:spMkLst>
        </pc:spChg>
        <pc:spChg chg="del">
          <ac:chgData name="Erik G" userId="b209576f06080af9" providerId="LiveId" clId="{41CF4BF5-F952-4202-ABB1-20710DC3210F}" dt="2025-05-20T07:40:01.296" v="735" actId="478"/>
          <ac:spMkLst>
            <pc:docMk/>
            <pc:sldMk cId="2029687737" sldId="276"/>
            <ac:spMk id="15" creationId="{A5E273BC-4F81-B913-D8B0-8A28E04FAB67}"/>
          </ac:spMkLst>
        </pc:spChg>
        <pc:spChg chg="add mod">
          <ac:chgData name="Erik G" userId="b209576f06080af9" providerId="LiveId" clId="{41CF4BF5-F952-4202-ABB1-20710DC3210F}" dt="2025-05-20T07:47:23.515" v="912" actId="404"/>
          <ac:spMkLst>
            <pc:docMk/>
            <pc:sldMk cId="2029687737" sldId="276"/>
            <ac:spMk id="17" creationId="{CE720B9C-566F-2972-7BCA-679C8E6185C4}"/>
          </ac:spMkLst>
        </pc:spChg>
        <pc:spChg chg="add del mod">
          <ac:chgData name="Erik G" userId="b209576f06080af9" providerId="LiveId" clId="{41CF4BF5-F952-4202-ABB1-20710DC3210F}" dt="2025-05-20T07:40:01.296" v="735" actId="478"/>
          <ac:spMkLst>
            <pc:docMk/>
            <pc:sldMk cId="2029687737" sldId="276"/>
            <ac:spMk id="19" creationId="{AF20DD6E-CDC1-5139-6858-4DF58364745A}"/>
          </ac:spMkLst>
        </pc:spChg>
        <pc:spChg chg="add del mod">
          <ac:chgData name="Erik G" userId="b209576f06080af9" providerId="LiveId" clId="{41CF4BF5-F952-4202-ABB1-20710DC3210F}" dt="2025-05-20T07:40:01.296" v="735" actId="478"/>
          <ac:spMkLst>
            <pc:docMk/>
            <pc:sldMk cId="2029687737" sldId="276"/>
            <ac:spMk id="21" creationId="{1BB3EB1B-6A7F-42D4-CEF7-40C209269C97}"/>
          </ac:spMkLst>
        </pc:spChg>
        <pc:spChg chg="add del mod">
          <ac:chgData name="Erik G" userId="b209576f06080af9" providerId="LiveId" clId="{41CF4BF5-F952-4202-ABB1-20710DC3210F}" dt="2025-05-20T07:40:01.296" v="735" actId="478"/>
          <ac:spMkLst>
            <pc:docMk/>
            <pc:sldMk cId="2029687737" sldId="276"/>
            <ac:spMk id="23" creationId="{64AF9A38-25C1-A26F-0B19-85BD9A255CF4}"/>
          </ac:spMkLst>
        </pc:spChg>
        <pc:picChg chg="add mod">
          <ac:chgData name="Erik G" userId="b209576f06080af9" providerId="LiveId" clId="{41CF4BF5-F952-4202-ABB1-20710DC3210F}" dt="2025-05-20T07:47:29.558" v="915" actId="1076"/>
          <ac:picMkLst>
            <pc:docMk/>
            <pc:sldMk cId="2029687737" sldId="276"/>
            <ac:picMk id="25" creationId="{F8739E65-FD8F-CEC8-1497-26FC338EFA38}"/>
          </ac:picMkLst>
        </pc:picChg>
      </pc:sldChg>
      <pc:sldChg chg="addSp delSp modSp add mod delAnim">
        <pc:chgData name="Erik G" userId="b209576f06080af9" providerId="LiveId" clId="{41CF4BF5-F952-4202-ABB1-20710DC3210F}" dt="2025-05-20T10:00:18.429" v="2132" actId="20577"/>
        <pc:sldMkLst>
          <pc:docMk/>
          <pc:sldMk cId="3460378131" sldId="277"/>
        </pc:sldMkLst>
        <pc:spChg chg="mod">
          <ac:chgData name="Erik G" userId="b209576f06080af9" providerId="LiveId" clId="{41CF4BF5-F952-4202-ABB1-20710DC3210F}" dt="2025-05-20T07:47:56.711" v="929" actId="20577"/>
          <ac:spMkLst>
            <pc:docMk/>
            <pc:sldMk cId="3460378131" sldId="277"/>
            <ac:spMk id="2" creationId="{85C8036B-C8F8-53F1-0DE9-DC5E8AF03C79}"/>
          </ac:spMkLst>
        </pc:spChg>
        <pc:spChg chg="add del mod">
          <ac:chgData name="Erik G" userId="b209576f06080af9" providerId="LiveId" clId="{41CF4BF5-F952-4202-ABB1-20710DC3210F}" dt="2025-05-20T07:49:53.575" v="948" actId="478"/>
          <ac:spMkLst>
            <pc:docMk/>
            <pc:sldMk cId="3460378131" sldId="277"/>
            <ac:spMk id="3" creationId="{F27D1472-0E81-782F-47B8-0FA639FCE83E}"/>
          </ac:spMkLst>
        </pc:spChg>
        <pc:spChg chg="mod">
          <ac:chgData name="Erik G" userId="b209576f06080af9" providerId="LiveId" clId="{41CF4BF5-F952-4202-ABB1-20710DC3210F}" dt="2025-05-20T10:00:18.429" v="2132" actId="20577"/>
          <ac:spMkLst>
            <pc:docMk/>
            <pc:sldMk cId="3460378131" sldId="277"/>
            <ac:spMk id="4" creationId="{A778A299-2D99-6C0D-E038-00019226A85C}"/>
          </ac:spMkLst>
        </pc:spChg>
        <pc:spChg chg="add del mod">
          <ac:chgData name="Erik G" userId="b209576f06080af9" providerId="LiveId" clId="{41CF4BF5-F952-4202-ABB1-20710DC3210F}" dt="2025-05-20T07:50:09.756" v="952" actId="478"/>
          <ac:spMkLst>
            <pc:docMk/>
            <pc:sldMk cId="3460378131" sldId="277"/>
            <ac:spMk id="5" creationId="{2C00F178-A56E-39BE-CA86-3A78B6E29447}"/>
          </ac:spMkLst>
        </pc:spChg>
        <pc:picChg chg="add mod">
          <ac:chgData name="Erik G" userId="b209576f06080af9" providerId="LiveId" clId="{41CF4BF5-F952-4202-ABB1-20710DC3210F}" dt="2025-05-20T09:49:37.639" v="2061" actId="1076"/>
          <ac:picMkLst>
            <pc:docMk/>
            <pc:sldMk cId="3460378131" sldId="277"/>
            <ac:picMk id="7" creationId="{6ADC5E45-C8EF-A8D3-56B5-AFA7061BC6C1}"/>
          </ac:picMkLst>
        </pc:picChg>
        <pc:picChg chg="del">
          <ac:chgData name="Erik G" userId="b209576f06080af9" providerId="LiveId" clId="{41CF4BF5-F952-4202-ABB1-20710DC3210F}" dt="2025-05-20T07:47:46.486" v="918" actId="478"/>
          <ac:picMkLst>
            <pc:docMk/>
            <pc:sldMk cId="3460378131" sldId="277"/>
            <ac:picMk id="16" creationId="{1D7F800A-837F-C722-9B4E-C94A8A434A46}"/>
          </ac:picMkLst>
        </pc:picChg>
        <pc:picChg chg="del">
          <ac:chgData name="Erik G" userId="b209576f06080af9" providerId="LiveId" clId="{41CF4BF5-F952-4202-ABB1-20710DC3210F}" dt="2025-05-20T07:47:45.834" v="917" actId="478"/>
          <ac:picMkLst>
            <pc:docMk/>
            <pc:sldMk cId="3460378131" sldId="277"/>
            <ac:picMk id="17" creationId="{FCAF119D-7E3C-5262-01FA-77AAF7F761CD}"/>
          </ac:picMkLst>
        </pc:picChg>
      </pc:sldChg>
      <pc:sldChg chg="addSp delSp modSp add mod modNotesTx">
        <pc:chgData name="Erik G" userId="b209576f06080af9" providerId="LiveId" clId="{41CF4BF5-F952-4202-ABB1-20710DC3210F}" dt="2025-05-21T10:46:07.728" v="2309" actId="20577"/>
        <pc:sldMkLst>
          <pc:docMk/>
          <pc:sldMk cId="3695961527" sldId="278"/>
        </pc:sldMkLst>
        <pc:spChg chg="mod">
          <ac:chgData name="Erik G" userId="b209576f06080af9" providerId="LiveId" clId="{41CF4BF5-F952-4202-ABB1-20710DC3210F}" dt="2025-05-20T07:51:52.634" v="971" actId="20577"/>
          <ac:spMkLst>
            <pc:docMk/>
            <pc:sldMk cId="3695961527" sldId="278"/>
            <ac:spMk id="2" creationId="{1A2988B8-BB2F-A0A6-E409-CAB8F6F3AD4E}"/>
          </ac:spMkLst>
        </pc:spChg>
        <pc:spChg chg="del">
          <ac:chgData name="Erik G" userId="b209576f06080af9" providerId="LiveId" clId="{41CF4BF5-F952-4202-ABB1-20710DC3210F}" dt="2025-05-20T07:54:10.204" v="1081" actId="478"/>
          <ac:spMkLst>
            <pc:docMk/>
            <pc:sldMk cId="3695961527" sldId="278"/>
            <ac:spMk id="3" creationId="{9755D517-C687-A49A-BD10-98AC3AFA8D0D}"/>
          </ac:spMkLst>
        </pc:spChg>
        <pc:spChg chg="mod">
          <ac:chgData name="Erik G" userId="b209576f06080af9" providerId="LiveId" clId="{41CF4BF5-F952-4202-ABB1-20710DC3210F}" dt="2025-05-20T07:54:15.222" v="1082"/>
          <ac:spMkLst>
            <pc:docMk/>
            <pc:sldMk cId="3695961527" sldId="278"/>
            <ac:spMk id="7" creationId="{A823F861-E6CA-7EB4-E242-23D4D82A294C}"/>
          </ac:spMkLst>
        </pc:spChg>
        <pc:spChg chg="mod">
          <ac:chgData name="Erik G" userId="b209576f06080af9" providerId="LiveId" clId="{41CF4BF5-F952-4202-ABB1-20710DC3210F}" dt="2025-05-21T10:46:07.728" v="2309" actId="20577"/>
          <ac:spMkLst>
            <pc:docMk/>
            <pc:sldMk cId="3695961527" sldId="278"/>
            <ac:spMk id="17" creationId="{61B1228C-7BE5-A3C0-922F-3366A4F184B6}"/>
          </ac:spMkLst>
        </pc:spChg>
        <pc:picChg chg="add mod">
          <ac:chgData name="Erik G" userId="b209576f06080af9" providerId="LiveId" clId="{41CF4BF5-F952-4202-ABB1-20710DC3210F}" dt="2025-05-20T07:54:02.678" v="1079" actId="1076"/>
          <ac:picMkLst>
            <pc:docMk/>
            <pc:sldMk cId="3695961527" sldId="278"/>
            <ac:picMk id="4" creationId="{3BFBAA42-3329-F813-4B2B-5EB0F6DCCCD5}"/>
          </ac:picMkLst>
        </pc:picChg>
        <pc:picChg chg="del">
          <ac:chgData name="Erik G" userId="b209576f06080af9" providerId="LiveId" clId="{41CF4BF5-F952-4202-ABB1-20710DC3210F}" dt="2025-05-20T07:53:24.210" v="1073" actId="478"/>
          <ac:picMkLst>
            <pc:docMk/>
            <pc:sldMk cId="3695961527" sldId="278"/>
            <ac:picMk id="25" creationId="{7ABE83C7-77BB-FF4D-FBD4-04D705F98935}"/>
          </ac:picMkLst>
        </pc:picChg>
      </pc:sldChg>
      <pc:sldChg chg="addSp delSp modSp add mod">
        <pc:chgData name="Erik G" userId="b209576f06080af9" providerId="LiveId" clId="{41CF4BF5-F952-4202-ABB1-20710DC3210F}" dt="2025-05-20T09:38:27.197" v="1912" actId="14100"/>
        <pc:sldMkLst>
          <pc:docMk/>
          <pc:sldMk cId="2596109578" sldId="279"/>
        </pc:sldMkLst>
        <pc:spChg chg="mod">
          <ac:chgData name="Erik G" userId="b209576f06080af9" providerId="LiveId" clId="{41CF4BF5-F952-4202-ABB1-20710DC3210F}" dt="2025-05-20T09:38:27.197" v="1912" actId="14100"/>
          <ac:spMkLst>
            <pc:docMk/>
            <pc:sldMk cId="2596109578" sldId="279"/>
            <ac:spMk id="2" creationId="{832AA6F1-874C-61A2-BDAE-6049CF190FCD}"/>
          </ac:spMkLst>
        </pc:spChg>
        <pc:spChg chg="del mod">
          <ac:chgData name="Erik G" userId="b209576f06080af9" providerId="LiveId" clId="{41CF4BF5-F952-4202-ABB1-20710DC3210F}" dt="2025-05-20T09:33:04.879" v="1719" actId="478"/>
          <ac:spMkLst>
            <pc:docMk/>
            <pc:sldMk cId="2596109578" sldId="279"/>
            <ac:spMk id="3" creationId="{46A83DA5-4B9B-E8DF-776F-9B3089EECE14}"/>
          </ac:spMkLst>
        </pc:spChg>
        <pc:graphicFrameChg chg="add mod modGraphic">
          <ac:chgData name="Erik G" userId="b209576f06080af9" providerId="LiveId" clId="{41CF4BF5-F952-4202-ABB1-20710DC3210F}" dt="2025-05-20T09:38:22.757" v="1911" actId="14100"/>
          <ac:graphicFrameMkLst>
            <pc:docMk/>
            <pc:sldMk cId="2596109578" sldId="279"/>
            <ac:graphicFrameMk id="7" creationId="{2ABF69AD-A933-9ADF-0D31-B1327C630C70}"/>
          </ac:graphicFrameMkLst>
        </pc:graphicFrameChg>
        <pc:picChg chg="add del mod">
          <ac:chgData name="Erik G" userId="b209576f06080af9" providerId="LiveId" clId="{41CF4BF5-F952-4202-ABB1-20710DC3210F}" dt="2025-05-20T09:32:50.810" v="1718" actId="478"/>
          <ac:picMkLst>
            <pc:docMk/>
            <pc:sldMk cId="2596109578" sldId="279"/>
            <ac:picMk id="4" creationId="{31457A8F-8748-2FF5-B0D4-F3A199689ADB}"/>
          </ac:picMkLst>
        </pc:picChg>
      </pc:sldChg>
      <pc:sldChg chg="delSp modSp add mod">
        <pc:chgData name="Erik G" userId="b209576f06080af9" providerId="LiveId" clId="{41CF4BF5-F952-4202-ABB1-20710DC3210F}" dt="2025-05-20T09:56:07.805" v="2083"/>
        <pc:sldMkLst>
          <pc:docMk/>
          <pc:sldMk cId="2303408665" sldId="280"/>
        </pc:sldMkLst>
        <pc:spChg chg="mod">
          <ac:chgData name="Erik G" userId="b209576f06080af9" providerId="LiveId" clId="{41CF4BF5-F952-4202-ABB1-20710DC3210F}" dt="2025-05-20T09:42:08.783" v="1962" actId="20577"/>
          <ac:spMkLst>
            <pc:docMk/>
            <pc:sldMk cId="2303408665" sldId="280"/>
            <ac:spMk id="2" creationId="{FB27C0A8-C420-A9A0-625F-116CB9400105}"/>
          </ac:spMkLst>
        </pc:spChg>
        <pc:spChg chg="mod">
          <ac:chgData name="Erik G" userId="b209576f06080af9" providerId="LiveId" clId="{41CF4BF5-F952-4202-ABB1-20710DC3210F}" dt="2025-05-20T09:42:52.119" v="1971" actId="27636"/>
          <ac:spMkLst>
            <pc:docMk/>
            <pc:sldMk cId="2303408665" sldId="280"/>
            <ac:spMk id="3" creationId="{3F34F138-04A8-30DA-D974-046AFE6E9729}"/>
          </ac:spMkLst>
        </pc:spChg>
        <pc:spChg chg="del">
          <ac:chgData name="Erik G" userId="b209576f06080af9" providerId="LiveId" clId="{41CF4BF5-F952-4202-ABB1-20710DC3210F}" dt="2025-05-20T09:56:05.925" v="2082" actId="478"/>
          <ac:spMkLst>
            <pc:docMk/>
            <pc:sldMk cId="2303408665" sldId="280"/>
            <ac:spMk id="4" creationId="{2ED1C08F-B866-B3D8-FBE1-19F48D7AA3F8}"/>
          </ac:spMkLst>
        </pc:spChg>
        <pc:spChg chg="mod">
          <ac:chgData name="Erik G" userId="b209576f06080af9" providerId="LiveId" clId="{41CF4BF5-F952-4202-ABB1-20710DC3210F}" dt="2025-05-20T09:56:07.805" v="2083"/>
          <ac:spMkLst>
            <pc:docMk/>
            <pc:sldMk cId="2303408665" sldId="280"/>
            <ac:spMk id="5" creationId="{57E8773D-38BC-8A57-0D1D-07B2A5BC70C0}"/>
          </ac:spMkLst>
        </pc:spChg>
      </pc:sldChg>
      <pc:sldChg chg="addSp delSp modSp add mod modAnim">
        <pc:chgData name="Erik G" userId="b209576f06080af9" providerId="LiveId" clId="{41CF4BF5-F952-4202-ABB1-20710DC3210F}" dt="2025-05-20T10:01:16.277" v="2137"/>
        <pc:sldMkLst>
          <pc:docMk/>
          <pc:sldMk cId="1067852109" sldId="281"/>
        </pc:sldMkLst>
        <pc:spChg chg="add del mod">
          <ac:chgData name="Erik G" userId="b209576f06080af9" providerId="LiveId" clId="{41CF4BF5-F952-4202-ABB1-20710DC3210F}" dt="2025-05-20T09:55:18.230" v="2070" actId="478"/>
          <ac:spMkLst>
            <pc:docMk/>
            <pc:sldMk cId="1067852109" sldId="281"/>
            <ac:spMk id="3" creationId="{3C52C53B-F434-F110-D75D-A6AEFD99E0C3}"/>
          </ac:spMkLst>
        </pc:spChg>
        <pc:spChg chg="del">
          <ac:chgData name="Erik G" userId="b209576f06080af9" providerId="LiveId" clId="{41CF4BF5-F952-4202-ABB1-20710DC3210F}" dt="2025-05-20T09:55:13.340" v="2069" actId="478"/>
          <ac:spMkLst>
            <pc:docMk/>
            <pc:sldMk cId="1067852109" sldId="281"/>
            <ac:spMk id="19" creationId="{B14BF5C6-5586-5979-D1EA-DBCDF613CAD2}"/>
          </ac:spMkLst>
        </pc:spChg>
        <pc:spChg chg="del">
          <ac:chgData name="Erik G" userId="b209576f06080af9" providerId="LiveId" clId="{41CF4BF5-F952-4202-ABB1-20710DC3210F}" dt="2025-05-20T09:55:13.340" v="2069" actId="478"/>
          <ac:spMkLst>
            <pc:docMk/>
            <pc:sldMk cId="1067852109" sldId="281"/>
            <ac:spMk id="20" creationId="{6248FF6B-1307-7F1D-E334-D144BAE39AA8}"/>
          </ac:spMkLst>
        </pc:spChg>
        <pc:picChg chg="add mod">
          <ac:chgData name="Erik G" userId="b209576f06080af9" providerId="LiveId" clId="{41CF4BF5-F952-4202-ABB1-20710DC3210F}" dt="2025-05-20T09:55:25.100" v="2073" actId="1076"/>
          <ac:picMkLst>
            <pc:docMk/>
            <pc:sldMk cId="1067852109" sldId="281"/>
            <ac:picMk id="7" creationId="{C4DDAA91-50AA-7B00-D6E5-FEA6BE252553}"/>
          </ac:picMkLst>
        </pc:picChg>
        <pc:picChg chg="del">
          <ac:chgData name="Erik G" userId="b209576f06080af9" providerId="LiveId" clId="{41CF4BF5-F952-4202-ABB1-20710DC3210F}" dt="2025-05-20T09:55:13.340" v="2069" actId="478"/>
          <ac:picMkLst>
            <pc:docMk/>
            <pc:sldMk cId="1067852109" sldId="281"/>
            <ac:picMk id="17" creationId="{0756B62F-2148-9922-F41B-F7E0D471F965}"/>
          </ac:picMkLst>
        </pc:picChg>
        <pc:picChg chg="del">
          <ac:chgData name="Erik G" userId="b209576f06080af9" providerId="LiveId" clId="{41CF4BF5-F952-4202-ABB1-20710DC3210F}" dt="2025-05-20T09:55:13.340" v="2069" actId="478"/>
          <ac:picMkLst>
            <pc:docMk/>
            <pc:sldMk cId="1067852109" sldId="281"/>
            <ac:picMk id="18" creationId="{63E14DB0-8748-5B51-FE61-C6BCB94E7E2C}"/>
          </ac:picMkLst>
        </pc:picChg>
      </pc:sldChg>
      <pc:sldChg chg="addSp delSp modSp add mod delAnim modAnim">
        <pc:chgData name="Erik G" userId="b209576f06080af9" providerId="LiveId" clId="{41CF4BF5-F952-4202-ABB1-20710DC3210F}" dt="2025-05-20T10:01:21.267" v="2138"/>
        <pc:sldMkLst>
          <pc:docMk/>
          <pc:sldMk cId="985581379" sldId="282"/>
        </pc:sldMkLst>
        <pc:picChg chg="del">
          <ac:chgData name="Erik G" userId="b209576f06080af9" providerId="LiveId" clId="{41CF4BF5-F952-4202-ABB1-20710DC3210F}" dt="2025-05-20T09:55:37.568" v="2076" actId="478"/>
          <ac:picMkLst>
            <pc:docMk/>
            <pc:sldMk cId="985581379" sldId="282"/>
            <ac:picMk id="7" creationId="{1015DBDA-6E04-4B08-2FCD-98E4CDBDDAA5}"/>
          </ac:picMkLst>
        </pc:picChg>
        <pc:picChg chg="add mod">
          <ac:chgData name="Erik G" userId="b209576f06080af9" providerId="LiveId" clId="{41CF4BF5-F952-4202-ABB1-20710DC3210F}" dt="2025-05-20T09:55:46.787" v="2080" actId="1076"/>
          <ac:picMkLst>
            <pc:docMk/>
            <pc:sldMk cId="985581379" sldId="282"/>
            <ac:picMk id="22" creationId="{C4273F67-EBAF-1BF8-18F0-863A8EA7E089}"/>
          </ac:picMkLst>
        </pc:picChg>
      </pc:sldChg>
      <pc:sldChg chg="addSp delSp modSp add mod setBg delAnim modAnim">
        <pc:chgData name="Erik G" userId="b209576f06080af9" providerId="LiveId" clId="{41CF4BF5-F952-4202-ABB1-20710DC3210F}" dt="2025-05-20T10:01:27.581" v="2139"/>
        <pc:sldMkLst>
          <pc:docMk/>
          <pc:sldMk cId="1353920954" sldId="283"/>
        </pc:sldMkLst>
        <pc:spChg chg="mod">
          <ac:chgData name="Erik G" userId="b209576f06080af9" providerId="LiveId" clId="{41CF4BF5-F952-4202-ABB1-20710DC3210F}" dt="2025-05-20T09:56:54.478" v="2092" actId="26606"/>
          <ac:spMkLst>
            <pc:docMk/>
            <pc:sldMk cId="1353920954" sldId="283"/>
            <ac:spMk id="4" creationId="{19BE7FA0-BFAF-2356-81BA-872218B9D81A}"/>
          </ac:spMkLst>
        </pc:spChg>
        <pc:spChg chg="mod">
          <ac:chgData name="Erik G" userId="b209576f06080af9" providerId="LiveId" clId="{41CF4BF5-F952-4202-ABB1-20710DC3210F}" dt="2025-05-20T09:56:54.478" v="2092" actId="26606"/>
          <ac:spMkLst>
            <pc:docMk/>
            <pc:sldMk cId="1353920954" sldId="283"/>
            <ac:spMk id="5" creationId="{00A28313-D4FB-8F38-F5CD-F5F5B70DBD0B}"/>
          </ac:spMkLst>
        </pc:spChg>
        <pc:spChg chg="add del">
          <ac:chgData name="Erik G" userId="b209576f06080af9" providerId="LiveId" clId="{41CF4BF5-F952-4202-ABB1-20710DC3210F}" dt="2025-05-20T09:56:54.466" v="2091" actId="26606"/>
          <ac:spMkLst>
            <pc:docMk/>
            <pc:sldMk cId="1353920954" sldId="283"/>
            <ac:spMk id="22" creationId="{32BC26D8-82FB-445E-AA49-62A77D7C1EE0}"/>
          </ac:spMkLst>
        </pc:spChg>
        <pc:spChg chg="add del">
          <ac:chgData name="Erik G" userId="b209576f06080af9" providerId="LiveId" clId="{41CF4BF5-F952-4202-ABB1-20710DC3210F}" dt="2025-05-20T09:56:54.466" v="2091" actId="26606"/>
          <ac:spMkLst>
            <pc:docMk/>
            <pc:sldMk cId="1353920954" sldId="283"/>
            <ac:spMk id="24" creationId="{CB44330D-EA18-4254-AA95-EB49948539B8}"/>
          </ac:spMkLst>
        </pc:spChg>
        <pc:spChg chg="add">
          <ac:chgData name="Erik G" userId="b209576f06080af9" providerId="LiveId" clId="{41CF4BF5-F952-4202-ABB1-20710DC3210F}" dt="2025-05-20T09:56:54.478" v="2092" actId="26606"/>
          <ac:spMkLst>
            <pc:docMk/>
            <pc:sldMk cId="1353920954" sldId="283"/>
            <ac:spMk id="26" creationId="{29FDB030-9B49-4CED-8CCD-4D99382388AC}"/>
          </ac:spMkLst>
        </pc:spChg>
        <pc:spChg chg="add">
          <ac:chgData name="Erik G" userId="b209576f06080af9" providerId="LiveId" clId="{41CF4BF5-F952-4202-ABB1-20710DC3210F}" dt="2025-05-20T09:56:54.478" v="2092" actId="26606"/>
          <ac:spMkLst>
            <pc:docMk/>
            <pc:sldMk cId="1353920954" sldId="283"/>
            <ac:spMk id="27" creationId="{F3060C83-F051-4F0E-ABAD-AA0DFC48B218}"/>
          </ac:spMkLst>
        </pc:spChg>
        <pc:spChg chg="add">
          <ac:chgData name="Erik G" userId="b209576f06080af9" providerId="LiveId" clId="{41CF4BF5-F952-4202-ABB1-20710DC3210F}" dt="2025-05-20T09:56:54.478" v="2092" actId="26606"/>
          <ac:spMkLst>
            <pc:docMk/>
            <pc:sldMk cId="1353920954" sldId="283"/>
            <ac:spMk id="28" creationId="{3783CA14-24A1-485C-8B30-D6A5D87987AD}"/>
          </ac:spMkLst>
        </pc:spChg>
        <pc:spChg chg="add">
          <ac:chgData name="Erik G" userId="b209576f06080af9" providerId="LiveId" clId="{41CF4BF5-F952-4202-ABB1-20710DC3210F}" dt="2025-05-20T09:56:54.478" v="2092" actId="26606"/>
          <ac:spMkLst>
            <pc:docMk/>
            <pc:sldMk cId="1353920954" sldId="283"/>
            <ac:spMk id="29" creationId="{83C98ABE-055B-441F-B07E-44F97F083C39}"/>
          </ac:spMkLst>
        </pc:spChg>
        <pc:spChg chg="add">
          <ac:chgData name="Erik G" userId="b209576f06080af9" providerId="LiveId" clId="{41CF4BF5-F952-4202-ABB1-20710DC3210F}" dt="2025-05-20T09:56:54.478" v="2092" actId="26606"/>
          <ac:spMkLst>
            <pc:docMk/>
            <pc:sldMk cId="1353920954" sldId="283"/>
            <ac:spMk id="30" creationId="{9A97C86A-04D6-40F7-AE84-31AB43E6A846}"/>
          </ac:spMkLst>
        </pc:spChg>
        <pc:spChg chg="add">
          <ac:chgData name="Erik G" userId="b209576f06080af9" providerId="LiveId" clId="{41CF4BF5-F952-4202-ABB1-20710DC3210F}" dt="2025-05-20T09:56:54.478" v="2092" actId="26606"/>
          <ac:spMkLst>
            <pc:docMk/>
            <pc:sldMk cId="1353920954" sldId="283"/>
            <ac:spMk id="32" creationId="{FF9F2414-84E8-453E-B1F3-389FDE8192D9}"/>
          </ac:spMkLst>
        </pc:spChg>
        <pc:spChg chg="add">
          <ac:chgData name="Erik G" userId="b209576f06080af9" providerId="LiveId" clId="{41CF4BF5-F952-4202-ABB1-20710DC3210F}" dt="2025-05-20T09:56:54.478" v="2092" actId="26606"/>
          <ac:spMkLst>
            <pc:docMk/>
            <pc:sldMk cId="1353920954" sldId="283"/>
            <ac:spMk id="34" creationId="{3ECA69A1-7536-43AC-85EF-C7106179F5ED}"/>
          </ac:spMkLst>
        </pc:spChg>
        <pc:picChg chg="del">
          <ac:chgData name="Erik G" userId="b209576f06080af9" providerId="LiveId" clId="{41CF4BF5-F952-4202-ABB1-20710DC3210F}" dt="2025-05-20T09:56:35.562" v="2088" actId="478"/>
          <ac:picMkLst>
            <pc:docMk/>
            <pc:sldMk cId="1353920954" sldId="283"/>
            <ac:picMk id="7" creationId="{8B3FF1C7-A866-5D4C-87F2-013FC61DC794}"/>
          </ac:picMkLst>
        </pc:picChg>
        <pc:picChg chg="add mod ord">
          <ac:chgData name="Erik G" userId="b209576f06080af9" providerId="LiveId" clId="{41CF4BF5-F952-4202-ABB1-20710DC3210F}" dt="2025-05-20T09:57:29.902" v="2098" actId="1076"/>
          <ac:picMkLst>
            <pc:docMk/>
            <pc:sldMk cId="1353920954" sldId="283"/>
            <ac:picMk id="17" creationId="{0698BB9B-0571-597B-4794-59A55662265F}"/>
          </ac:picMkLst>
        </pc:picChg>
      </pc:sldChg>
      <pc:sldChg chg="modSp add mod ord">
        <pc:chgData name="Erik G" userId="b209576f06080af9" providerId="LiveId" clId="{41CF4BF5-F952-4202-ABB1-20710DC3210F}" dt="2025-05-20T10:03:34.864" v="2155"/>
        <pc:sldMkLst>
          <pc:docMk/>
          <pc:sldMk cId="2851984891" sldId="284"/>
        </pc:sldMkLst>
        <pc:spChg chg="mod">
          <ac:chgData name="Erik G" userId="b209576f06080af9" providerId="LiveId" clId="{41CF4BF5-F952-4202-ABB1-20710DC3210F}" dt="2025-05-20T10:03:16.194" v="2150" actId="20577"/>
          <ac:spMkLst>
            <pc:docMk/>
            <pc:sldMk cId="2851984891" sldId="284"/>
            <ac:spMk id="2" creationId="{3450034D-9462-4689-5735-CF76EEAC0339}"/>
          </ac:spMkLst>
        </pc:spChg>
        <pc:spChg chg="mod">
          <ac:chgData name="Erik G" userId="b209576f06080af9" providerId="LiveId" clId="{41CF4BF5-F952-4202-ABB1-20710DC3210F}" dt="2025-05-20T10:03:24.755" v="2153" actId="27636"/>
          <ac:spMkLst>
            <pc:docMk/>
            <pc:sldMk cId="2851984891" sldId="284"/>
            <ac:spMk id="3" creationId="{28DADBA2-479C-44CD-1B1A-AF7BE93CCF9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1389FC-84BB-41A0-BC92-057C08DC342F}" type="datetime1">
              <a:rPr lang="en-GB" smtClean="0"/>
              <a:t>21/05/2025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9B039-1C6C-4DB3-861A-76F1FF2AC578}" type="datetime1">
              <a:rPr lang="en-GB" noProof="0" smtClean="0"/>
              <a:pPr/>
              <a:t>21/05/2025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F1A31-ECFB-E000-F8F4-31FD9CC76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749A62-A1E4-5EFE-F79C-FC81CE6C2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C2E3-58C7-1E78-5393-B18D2714C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C6560-E684-EDBE-1C46-2BE35433B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0836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64015-6B5A-CAFB-607F-86D5ACDB7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DF7D8E-EC20-FDE5-D4A7-565CF304B4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CF7CE6-1A9F-A05A-76AF-105517968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noProof="0" dirty="0"/>
              <a:t>s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C3D18-C0CC-DBB6-C77D-E0DA0713A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23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690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749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C2DF3-8FB8-5121-3107-7810C2B34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2029A1-54AD-C3F2-415A-402FE7F11F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CD5328-2FB4-B875-D03F-C1AF06F39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4574C-0E5D-EC3D-A994-8796857CC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3105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5793C-5ADB-1C74-5E63-B87DA547E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A110B7-B8DE-24A7-7655-F0B145EDC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6BA2B7-BE74-A124-0F21-0E5493F5E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71492-7E41-4F58-4448-2931457D8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3418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24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CAE84-1F13-3B3F-9AA9-571308BE1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FCB12F-1047-DB91-4958-9F656C91B8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7A1E8F-0B52-BF8F-C249-0225FD78B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54490-9652-C3D4-E0C2-3638CF55C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938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DCD22-CFB3-6860-AF8C-502E33DE8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20FDA8-4458-3FC9-9DDB-968A1BF5B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A84A85-A62D-069F-0C09-08AC55ADB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41711-F306-BBED-69BB-9717882E3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42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717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0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398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37B9D-A002-A068-1F44-C5047DF76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E43E00-3C44-65D2-0487-30C6D56AED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7FB4D9-0884-F1C3-FBCD-6CE8EC6EF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22EA4-904D-825D-18D0-999A7C6544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611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47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226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244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4CF83-78F9-1FD4-CE57-C1F073FC4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CC37CB-86A4-D20C-87B9-D6C05961AF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87626B-1FF3-A58D-59C6-192713632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3F584-5217-84F4-26F0-C34CF2BE61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659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31474-786B-BB49-F0C8-29F76FABE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7ABE5F-E808-EEE1-0C09-B16B71906C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3CA3F2-F5B8-2792-617F-93DF87FB6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2AB8B-84A4-4EEF-C3D0-69D2D1A22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10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362742399_Convolutional_Neural_Network_CNN_A_comprehensive_overview" TargetMode="External"/><Relationship Id="rId3" Type="http://schemas.openxmlformats.org/officeDocument/2006/relationships/hyperlink" Target="https://arxiv.org/abs/1704.06756" TargetMode="External"/><Relationship Id="rId7" Type="http://schemas.openxmlformats.org/officeDocument/2006/relationships/hyperlink" Target="https://pytorch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hitchhikers-guide-to-deep-learning/9-introduction-to-deep-learning-with-compute-vision-normalization-batch-normalization-ba5f60c77cf3" TargetMode="External"/><Relationship Id="rId5" Type="http://schemas.openxmlformats.org/officeDocument/2006/relationships/hyperlink" Target="https://cs231n.github.io/convolutional-networks/" TargetMode="External"/><Relationship Id="rId4" Type="http://schemas.openxmlformats.org/officeDocument/2006/relationships/hyperlink" Target="https://www.kaggle.com/datasets/jonathanoheix/face-expression-recognition-datase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782" y="1552847"/>
            <a:ext cx="8266437" cy="2387600"/>
          </a:xfrm>
        </p:spPr>
        <p:txBody>
          <a:bodyPr rtlCol="0"/>
          <a:lstStyle/>
          <a:p>
            <a:pPr rtl="0"/>
            <a:r>
              <a:rPr lang="en-GB" sz="4800" b="1" i="0" spc="-150" dirty="0">
                <a:solidFill>
                  <a:srgbClr val="333333"/>
                </a:solidFill>
                <a:effectLst/>
              </a:rPr>
              <a:t>Facial Expression Recognition using Convolutional Neural Networks</a:t>
            </a:r>
            <a:r>
              <a:rPr lang="hr-HR" sz="4800" b="1" i="0" spc="-150" dirty="0">
                <a:solidFill>
                  <a:srgbClr val="333333"/>
                </a:solidFill>
                <a:effectLst/>
              </a:rPr>
              <a:t>	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9523" y="5070982"/>
            <a:ext cx="9500507" cy="1491236"/>
          </a:xfrm>
        </p:spPr>
        <p:txBody>
          <a:bodyPr rtlCol="0"/>
          <a:lstStyle/>
          <a:p>
            <a:pPr rtl="0"/>
            <a:r>
              <a:rPr lang="hr-HR" sz="2400" dirty="0" err="1"/>
              <a:t>Author</a:t>
            </a:r>
            <a:r>
              <a:rPr lang="hr-HR" sz="2400" dirty="0"/>
              <a:t>: Erik Greblo</a:t>
            </a:r>
          </a:p>
          <a:p>
            <a:pPr rtl="0"/>
            <a:r>
              <a:rPr lang="hr-HR" sz="2400" dirty="0"/>
              <a:t>Mentor: </a:t>
            </a:r>
            <a:r>
              <a:rPr lang="en-GB" sz="2400" dirty="0"/>
              <a:t>assoc. prof. Marina </a:t>
            </a:r>
            <a:r>
              <a:rPr lang="en-GB" sz="2400" dirty="0" err="1"/>
              <a:t>Bagić</a:t>
            </a:r>
            <a:r>
              <a:rPr lang="en-GB" sz="2400" dirty="0"/>
              <a:t> </a:t>
            </a:r>
            <a:r>
              <a:rPr lang="en-GB" sz="2400" dirty="0" err="1"/>
              <a:t>Babac</a:t>
            </a:r>
            <a:endParaRPr lang="hr-HR" sz="2400" dirty="0"/>
          </a:p>
          <a:p>
            <a:r>
              <a:rPr lang="hr-HR" sz="2400" i="1" dirty="0"/>
              <a:t>SEMINAR II</a:t>
            </a:r>
            <a:endParaRPr lang="en-GB" sz="2400" i="1" dirty="0"/>
          </a:p>
          <a:p>
            <a:pPr rtl="0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29D0D-363D-FD07-4E2C-994885B11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036B-C8F8-53F1-0DE9-DC5E8AF0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hr-HR" dirty="0" err="1"/>
              <a:t>Dropout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8A299-2D99-6C0D-E038-00019226A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1996069"/>
            <a:ext cx="9872215" cy="18163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2400" dirty="0"/>
              <a:t>Regularization technique – </a:t>
            </a:r>
            <a:r>
              <a:rPr lang="hr-HR" sz="2400" dirty="0"/>
              <a:t>r</a:t>
            </a:r>
            <a:r>
              <a:rPr lang="en-GB" sz="2400" dirty="0" err="1"/>
              <a:t>andomly</a:t>
            </a:r>
            <a:r>
              <a:rPr lang="en-GB" sz="2400" dirty="0"/>
              <a:t> deactivates a subset of neurons during training</a:t>
            </a:r>
            <a:endParaRPr lang="hr-HR" sz="24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sz="2400" dirty="0" err="1"/>
              <a:t>Prevents</a:t>
            </a:r>
            <a:r>
              <a:rPr lang="hr-HR" sz="2400" dirty="0"/>
              <a:t> </a:t>
            </a:r>
            <a:r>
              <a:rPr lang="hr-HR" sz="2400" dirty="0" err="1"/>
              <a:t>overfitting</a:t>
            </a:r>
            <a:endParaRPr lang="hr-HR" sz="24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sz="2400" dirty="0" err="1"/>
              <a:t>Active</a:t>
            </a:r>
            <a:r>
              <a:rPr lang="hr-HR" sz="2400" dirty="0"/>
              <a:t> </a:t>
            </a:r>
            <a:r>
              <a:rPr lang="hr-HR" sz="2400" dirty="0" err="1"/>
              <a:t>only</a:t>
            </a:r>
            <a:r>
              <a:rPr lang="hr-HR" sz="2400" dirty="0"/>
              <a:t> </a:t>
            </a:r>
            <a:r>
              <a:rPr lang="hr-HR" sz="2400" dirty="0" err="1"/>
              <a:t>during</a:t>
            </a:r>
            <a:r>
              <a:rPr lang="hr-HR" sz="2400" dirty="0"/>
              <a:t> </a:t>
            </a:r>
            <a:r>
              <a:rPr lang="hr-HR" sz="2400" dirty="0" err="1"/>
              <a:t>training</a:t>
            </a:r>
            <a:endParaRPr lang="en-GB" sz="2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879A4-A99A-AE60-514C-9ADE295D4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hr-HR" dirty="0"/>
              <a:t>FACIAL EXPRESSION RECOGNITION USING CNNS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8C6FD-C2F6-0061-1A47-FDB7201AD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C5E45-C8EF-A8D3-56B5-AFA7061B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91" y="3874373"/>
            <a:ext cx="6077659" cy="242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7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8899C-CD3F-D1D4-656E-F8284ABD0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88B8-BB2F-A0A6-E409-CAB8F6F3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hr-HR" dirty="0"/>
              <a:t>Max </a:t>
            </a:r>
            <a:r>
              <a:rPr lang="hr-HR" dirty="0" err="1"/>
              <a:t>pooling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3F861-E6CA-7EB4-E242-23D4D82A2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hr-HR" dirty="0"/>
              <a:t>FACIAL EXPRESSION RECOGNITION USING CNNS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4A7382-4D93-6FD6-BF42-66161CE35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11</a:t>
            </a:fld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1B1228C-7BE5-A3C0-922F-3366A4F1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898925"/>
            <a:ext cx="8154929" cy="34257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/>
              <a:t>R</a:t>
            </a:r>
            <a:r>
              <a:rPr lang="en-GB" sz="2400" dirty="0"/>
              <a:t>educes the dimensionality of the output</a:t>
            </a:r>
            <a:endParaRPr lang="hr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err="1"/>
              <a:t>Increases</a:t>
            </a:r>
            <a:r>
              <a:rPr lang="hr-HR" sz="2400" dirty="0"/>
              <a:t> </a:t>
            </a:r>
            <a:r>
              <a:rPr lang="hr-HR" sz="2400" dirty="0" err="1"/>
              <a:t>performance</a:t>
            </a:r>
            <a:endParaRPr lang="hr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err="1"/>
              <a:t>Noise</a:t>
            </a:r>
            <a:r>
              <a:rPr lang="hr-HR" sz="2400" dirty="0"/>
              <a:t> </a:t>
            </a:r>
            <a:r>
              <a:rPr lang="hr-HR" sz="2400" dirty="0" err="1"/>
              <a:t>reduction</a:t>
            </a:r>
            <a:endParaRPr lang="hr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err="1"/>
              <a:t>Translation</a:t>
            </a:r>
            <a:r>
              <a:rPr lang="hr-HR" sz="2400" dirty="0"/>
              <a:t> </a:t>
            </a:r>
            <a:r>
              <a:rPr lang="hr-HR" sz="2400" dirty="0" err="1"/>
              <a:t>invariance</a:t>
            </a:r>
            <a:endParaRPr lang="hr-HR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BAA42-3329-F813-4B2B-5EB0F6DCC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34" y="2521815"/>
            <a:ext cx="6370365" cy="326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61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C327071-E879-AB82-2E43-844409B0624F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H="1">
            <a:off x="1913844" y="2592247"/>
            <a:ext cx="6738243" cy="2156692"/>
          </a:xfrm>
          <a:prstGeom prst="bentConnector5">
            <a:avLst>
              <a:gd name="adj1" fmla="val -3393"/>
              <a:gd name="adj2" fmla="val 65721"/>
              <a:gd name="adj3" fmla="val 103393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/>
              <a:t>Model design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hr-HR" dirty="0"/>
              <a:t>FACIAL EXPRESSION RECOGNITION USING CNNS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12</a:t>
            </a:fld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E0BFA2-481D-69E1-64B0-AD2DE5BF2CF3}"/>
              </a:ext>
            </a:extLst>
          </p:cNvPr>
          <p:cNvSpPr/>
          <p:nvPr/>
        </p:nvSpPr>
        <p:spPr>
          <a:xfrm>
            <a:off x="1942770" y="2048625"/>
            <a:ext cx="1014761" cy="10872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ysClr val="windowText" lastClr="000000"/>
                </a:solidFill>
              </a:rPr>
              <a:t>CONV</a:t>
            </a:r>
            <a:endParaRPr lang="en-GB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482D50-D736-28B4-0707-558ACCE7C966}"/>
              </a:ext>
            </a:extLst>
          </p:cNvPr>
          <p:cNvSpPr/>
          <p:nvPr/>
        </p:nvSpPr>
        <p:spPr>
          <a:xfrm>
            <a:off x="3366409" y="2048625"/>
            <a:ext cx="1014761" cy="10872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ysClr val="windowText" lastClr="000000"/>
                </a:solidFill>
              </a:rPr>
              <a:t>BN</a:t>
            </a:r>
            <a:endParaRPr lang="en-GB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B275CB-13DF-EE9B-3E42-716ED338D1F2}"/>
              </a:ext>
            </a:extLst>
          </p:cNvPr>
          <p:cNvSpPr/>
          <p:nvPr/>
        </p:nvSpPr>
        <p:spPr>
          <a:xfrm>
            <a:off x="4790048" y="2048625"/>
            <a:ext cx="1014761" cy="10872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ysClr val="windowText" lastClr="000000"/>
                </a:solidFill>
              </a:rPr>
              <a:t>RELU</a:t>
            </a:r>
            <a:endParaRPr lang="en-GB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56C238-3836-3FD5-EDD7-A118F922BBFA}"/>
              </a:ext>
            </a:extLst>
          </p:cNvPr>
          <p:cNvSpPr/>
          <p:nvPr/>
        </p:nvSpPr>
        <p:spPr>
          <a:xfrm>
            <a:off x="6213687" y="2048625"/>
            <a:ext cx="1014761" cy="10872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ysClr val="windowText" lastClr="000000"/>
                </a:solidFill>
              </a:rPr>
              <a:t>DROPOUT</a:t>
            </a:r>
            <a:endParaRPr lang="en-GB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29BA4B-11F5-ECBF-63C7-A43611B77232}"/>
              </a:ext>
            </a:extLst>
          </p:cNvPr>
          <p:cNvCxnSpPr/>
          <p:nvPr/>
        </p:nvCxnSpPr>
        <p:spPr>
          <a:xfrm>
            <a:off x="2957531" y="2583624"/>
            <a:ext cx="4088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C7C03CA-BDCC-FFFF-E09D-ACDABC1DA911}"/>
              </a:ext>
            </a:extLst>
          </p:cNvPr>
          <p:cNvCxnSpPr/>
          <p:nvPr/>
        </p:nvCxnSpPr>
        <p:spPr>
          <a:xfrm>
            <a:off x="4381170" y="2583624"/>
            <a:ext cx="4088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E70A1D-3C3F-91E5-7616-62CACF6161BE}"/>
              </a:ext>
            </a:extLst>
          </p:cNvPr>
          <p:cNvCxnSpPr/>
          <p:nvPr/>
        </p:nvCxnSpPr>
        <p:spPr>
          <a:xfrm>
            <a:off x="5804809" y="2590387"/>
            <a:ext cx="4088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6D325B-077B-0F9F-9EC2-78D9A5F3CC24}"/>
              </a:ext>
            </a:extLst>
          </p:cNvPr>
          <p:cNvSpPr/>
          <p:nvPr/>
        </p:nvSpPr>
        <p:spPr>
          <a:xfrm>
            <a:off x="7637326" y="2048625"/>
            <a:ext cx="1014761" cy="10872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ysClr val="windowText" lastClr="000000"/>
                </a:solidFill>
              </a:rPr>
              <a:t>MAX</a:t>
            </a:r>
          </a:p>
          <a:p>
            <a:pPr algn="ctr"/>
            <a:r>
              <a:rPr lang="hr-HR" sz="2000" b="1" dirty="0">
                <a:solidFill>
                  <a:sysClr val="windowText" lastClr="000000"/>
                </a:solidFill>
              </a:rPr>
              <a:t>POOL</a:t>
            </a:r>
            <a:endParaRPr lang="en-GB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CC59C3-D074-0F2A-2D1A-9C1FA369A56B}"/>
              </a:ext>
            </a:extLst>
          </p:cNvPr>
          <p:cNvCxnSpPr/>
          <p:nvPr/>
        </p:nvCxnSpPr>
        <p:spPr>
          <a:xfrm>
            <a:off x="7228448" y="2590387"/>
            <a:ext cx="4088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82E08D-68DD-0C7A-CFF4-7603FE79F297}"/>
              </a:ext>
            </a:extLst>
          </p:cNvPr>
          <p:cNvSpPr/>
          <p:nvPr/>
        </p:nvSpPr>
        <p:spPr>
          <a:xfrm>
            <a:off x="1913844" y="4205317"/>
            <a:ext cx="1014761" cy="10872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ysClr val="windowText" lastClr="000000"/>
                </a:solidFill>
              </a:rPr>
              <a:t>FC</a:t>
            </a:r>
            <a:endParaRPr lang="en-GB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68D0CBB-1258-50D4-83BE-53A09EF58417}"/>
              </a:ext>
            </a:extLst>
          </p:cNvPr>
          <p:cNvSpPr/>
          <p:nvPr/>
        </p:nvSpPr>
        <p:spPr>
          <a:xfrm>
            <a:off x="3366409" y="4184931"/>
            <a:ext cx="1014761" cy="10872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ysClr val="windowText" lastClr="000000"/>
                </a:solidFill>
              </a:rPr>
              <a:t>BN</a:t>
            </a:r>
            <a:endParaRPr lang="en-GB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A4B1523-46B8-9DE7-0524-6162685BB571}"/>
              </a:ext>
            </a:extLst>
          </p:cNvPr>
          <p:cNvSpPr/>
          <p:nvPr/>
        </p:nvSpPr>
        <p:spPr>
          <a:xfrm>
            <a:off x="4790048" y="4184931"/>
            <a:ext cx="1014761" cy="10872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ysClr val="windowText" lastClr="000000"/>
                </a:solidFill>
              </a:rPr>
              <a:t>RELU</a:t>
            </a:r>
            <a:endParaRPr lang="en-GB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2324D53-4AE7-616A-AA39-65CB8A6F0A3C}"/>
              </a:ext>
            </a:extLst>
          </p:cNvPr>
          <p:cNvSpPr/>
          <p:nvPr/>
        </p:nvSpPr>
        <p:spPr>
          <a:xfrm>
            <a:off x="6213687" y="4184931"/>
            <a:ext cx="1014761" cy="10872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ysClr val="windowText" lastClr="000000"/>
                </a:solidFill>
              </a:rPr>
              <a:t>DROPOUT</a:t>
            </a:r>
            <a:endParaRPr lang="en-GB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E7280E7-7F99-2295-BD53-B0362EDAEC97}"/>
              </a:ext>
            </a:extLst>
          </p:cNvPr>
          <p:cNvSpPr/>
          <p:nvPr/>
        </p:nvSpPr>
        <p:spPr>
          <a:xfrm>
            <a:off x="7637326" y="4184931"/>
            <a:ext cx="1014761" cy="10872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ysClr val="windowText" lastClr="000000"/>
                </a:solidFill>
              </a:rPr>
              <a:t>FC</a:t>
            </a:r>
            <a:endParaRPr lang="en-GB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472B12-7B68-2211-E261-A22C660B9D1E}"/>
              </a:ext>
            </a:extLst>
          </p:cNvPr>
          <p:cNvCxnSpPr/>
          <p:nvPr/>
        </p:nvCxnSpPr>
        <p:spPr>
          <a:xfrm>
            <a:off x="2957531" y="4728553"/>
            <a:ext cx="4088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EAD461-BBD6-9E3D-2103-7E1911A9827F}"/>
              </a:ext>
            </a:extLst>
          </p:cNvPr>
          <p:cNvCxnSpPr/>
          <p:nvPr/>
        </p:nvCxnSpPr>
        <p:spPr>
          <a:xfrm>
            <a:off x="4371877" y="4726693"/>
            <a:ext cx="4088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F9AFB4-1A70-9F6D-620C-42C2DA461CB2}"/>
              </a:ext>
            </a:extLst>
          </p:cNvPr>
          <p:cNvCxnSpPr/>
          <p:nvPr/>
        </p:nvCxnSpPr>
        <p:spPr>
          <a:xfrm>
            <a:off x="5804809" y="4755499"/>
            <a:ext cx="4088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7C9977-A649-BFAC-6798-72642BECC282}"/>
              </a:ext>
            </a:extLst>
          </p:cNvPr>
          <p:cNvCxnSpPr/>
          <p:nvPr/>
        </p:nvCxnSpPr>
        <p:spPr>
          <a:xfrm>
            <a:off x="7228448" y="4755499"/>
            <a:ext cx="4088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8BF6FEB-A466-C1CC-AE1D-BB0AA6641727}"/>
              </a:ext>
            </a:extLst>
          </p:cNvPr>
          <p:cNvSpPr/>
          <p:nvPr/>
        </p:nvSpPr>
        <p:spPr>
          <a:xfrm>
            <a:off x="9060965" y="4184931"/>
            <a:ext cx="1014761" cy="1087244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ysClr val="windowText" lastClr="000000"/>
                </a:solidFill>
              </a:rPr>
              <a:t>SOFTMAX</a:t>
            </a:r>
            <a:endParaRPr lang="en-GB" sz="2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990DC5-02E3-4877-AB6E-6224BCD215EF}"/>
              </a:ext>
            </a:extLst>
          </p:cNvPr>
          <p:cNvCxnSpPr/>
          <p:nvPr/>
        </p:nvCxnSpPr>
        <p:spPr>
          <a:xfrm>
            <a:off x="8652087" y="4755499"/>
            <a:ext cx="4088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eft Brace 31">
            <a:extLst>
              <a:ext uri="{FF2B5EF4-FFF2-40B4-BE49-F238E27FC236}">
                <a16:creationId xmlns:a16="http://schemas.microsoft.com/office/drawing/2014/main" id="{46221EB4-A59F-813D-FD04-931B3B1F633A}"/>
              </a:ext>
            </a:extLst>
          </p:cNvPr>
          <p:cNvSpPr/>
          <p:nvPr/>
        </p:nvSpPr>
        <p:spPr>
          <a:xfrm rot="16200000">
            <a:off x="4403047" y="2852671"/>
            <a:ext cx="365125" cy="5285678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C7EF6533-A683-F708-1C93-852CDDD62315}"/>
              </a:ext>
            </a:extLst>
          </p:cNvPr>
          <p:cNvSpPr/>
          <p:nvPr/>
        </p:nvSpPr>
        <p:spPr>
          <a:xfrm rot="16200000">
            <a:off x="5129963" y="-47929"/>
            <a:ext cx="344227" cy="6718612"/>
          </a:xfrm>
          <a:prstGeom prst="leftBrace">
            <a:avLst>
              <a:gd name="adj1" fmla="val 8333"/>
              <a:gd name="adj2" fmla="val 3941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B1DC21-668F-9199-3B64-F28DF9AE6454}"/>
              </a:ext>
            </a:extLst>
          </p:cNvPr>
          <p:cNvSpPr txBox="1"/>
          <p:nvPr/>
        </p:nvSpPr>
        <p:spPr>
          <a:xfrm>
            <a:off x="3922411" y="3466933"/>
            <a:ext cx="1326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/>
              <a:t>M</a:t>
            </a:r>
            <a:endParaRPr lang="en-GB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905962-6989-46C0-76DC-23BDEE6F3555}"/>
              </a:ext>
            </a:extLst>
          </p:cNvPr>
          <p:cNvSpPr txBox="1"/>
          <p:nvPr/>
        </p:nvSpPr>
        <p:spPr>
          <a:xfrm>
            <a:off x="4095299" y="5671902"/>
            <a:ext cx="98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/>
              <a:t>N</a:t>
            </a:r>
            <a:endParaRPr lang="en-GB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09358D-D9DF-421C-CE1A-1A82B9EF4733}"/>
              </a:ext>
            </a:extLst>
          </p:cNvPr>
          <p:cNvCxnSpPr/>
          <p:nvPr/>
        </p:nvCxnSpPr>
        <p:spPr>
          <a:xfrm>
            <a:off x="1513815" y="2590387"/>
            <a:ext cx="4088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EE21340-EBFD-EF69-0ADE-52349F315059}"/>
              </a:ext>
            </a:extLst>
          </p:cNvPr>
          <p:cNvSpPr txBox="1"/>
          <p:nvPr/>
        </p:nvSpPr>
        <p:spPr>
          <a:xfrm>
            <a:off x="-1253725" y="2583624"/>
            <a:ext cx="1326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/>
              <a:t>input</a:t>
            </a:r>
            <a:endParaRPr lang="en-GB" sz="2400" b="1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B892A42-12C6-F274-31D0-58900CF535E9}"/>
              </a:ext>
            </a:extLst>
          </p:cNvPr>
          <p:cNvCxnSpPr/>
          <p:nvPr/>
        </p:nvCxnSpPr>
        <p:spPr>
          <a:xfrm>
            <a:off x="10075726" y="4768013"/>
            <a:ext cx="40887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4A82C2E-A72B-0409-177C-5BB0FD81392A}"/>
              </a:ext>
            </a:extLst>
          </p:cNvPr>
          <p:cNvSpPr txBox="1"/>
          <p:nvPr/>
        </p:nvSpPr>
        <p:spPr>
          <a:xfrm>
            <a:off x="12385324" y="4184931"/>
            <a:ext cx="1326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/>
              <a:t>output</a:t>
            </a:r>
            <a:endParaRPr lang="en-GB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5306E-04ED-8286-4342-0B27437892AC}"/>
              </a:ext>
            </a:extLst>
          </p:cNvPr>
          <p:cNvSpPr txBox="1"/>
          <p:nvPr/>
        </p:nvSpPr>
        <p:spPr>
          <a:xfrm>
            <a:off x="10484604" y="3752350"/>
            <a:ext cx="1560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b="1" dirty="0">
                <a:effectLst/>
                <a:latin typeface="+mj-lt"/>
                <a:ea typeface="Times New Roman" panose="02020603050405020304" pitchFamily="18" charset="0"/>
              </a:rPr>
              <a:t>% A</a:t>
            </a:r>
            <a:r>
              <a:rPr lang="en-GB" sz="1800" b="1" dirty="0">
                <a:effectLst/>
                <a:latin typeface="+mj-lt"/>
                <a:ea typeface="Times New Roman" panose="02020603050405020304" pitchFamily="18" charset="0"/>
              </a:rPr>
              <a:t>NGR</a:t>
            </a:r>
            <a:r>
              <a:rPr lang="hr-HR" sz="1800" b="1" dirty="0">
                <a:effectLst/>
                <a:latin typeface="+mj-lt"/>
                <a:ea typeface="Times New Roman" panose="02020603050405020304" pitchFamily="18" charset="0"/>
              </a:rPr>
              <a:t>Y</a:t>
            </a:r>
            <a:endParaRPr lang="hr-HR" b="1" dirty="0">
              <a:latin typeface="+mj-lt"/>
              <a:ea typeface="Times New Roman" panose="02020603050405020304" pitchFamily="18" charset="0"/>
            </a:endParaRPr>
          </a:p>
          <a:p>
            <a:r>
              <a:rPr lang="hr-HR" sz="1800" b="1" dirty="0">
                <a:effectLst/>
                <a:latin typeface="+mj-lt"/>
                <a:ea typeface="Times New Roman" panose="02020603050405020304" pitchFamily="18" charset="0"/>
              </a:rPr>
              <a:t>% D</a:t>
            </a:r>
            <a:r>
              <a:rPr lang="en-GB" sz="1800" b="1" dirty="0">
                <a:effectLst/>
                <a:latin typeface="+mj-lt"/>
                <a:ea typeface="Times New Roman" panose="02020603050405020304" pitchFamily="18" charset="0"/>
              </a:rPr>
              <a:t>ISGUS</a:t>
            </a:r>
            <a:r>
              <a:rPr lang="hr-HR" sz="1800" b="1" dirty="0">
                <a:effectLst/>
                <a:latin typeface="+mj-lt"/>
                <a:ea typeface="Times New Roman" panose="02020603050405020304" pitchFamily="18" charset="0"/>
              </a:rPr>
              <a:t>T</a:t>
            </a:r>
            <a:endParaRPr lang="hr-HR" b="1" dirty="0">
              <a:latin typeface="+mj-lt"/>
              <a:ea typeface="Times New Roman" panose="02020603050405020304" pitchFamily="18" charset="0"/>
            </a:endParaRPr>
          </a:p>
          <a:p>
            <a:r>
              <a:rPr lang="hr-HR" sz="1800" b="1" dirty="0">
                <a:effectLst/>
                <a:latin typeface="+mj-lt"/>
                <a:ea typeface="Times New Roman" panose="02020603050405020304" pitchFamily="18" charset="0"/>
              </a:rPr>
              <a:t>% </a:t>
            </a:r>
            <a:r>
              <a:rPr lang="en-GB" sz="1800" b="1" dirty="0">
                <a:effectLst/>
                <a:latin typeface="+mj-lt"/>
                <a:ea typeface="Times New Roman" panose="02020603050405020304" pitchFamily="18" charset="0"/>
              </a:rPr>
              <a:t>FEAR</a:t>
            </a:r>
            <a:endParaRPr lang="hr-HR" sz="1800" b="1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hr-HR" sz="1800" b="1" dirty="0">
                <a:effectLst/>
                <a:latin typeface="+mj-lt"/>
                <a:ea typeface="Times New Roman" panose="02020603050405020304" pitchFamily="18" charset="0"/>
              </a:rPr>
              <a:t>% </a:t>
            </a:r>
            <a:r>
              <a:rPr lang="en-GB" sz="1800" b="1" dirty="0">
                <a:effectLst/>
                <a:latin typeface="+mj-lt"/>
                <a:ea typeface="Times New Roman" panose="02020603050405020304" pitchFamily="18" charset="0"/>
              </a:rPr>
              <a:t>HAPP</a:t>
            </a:r>
            <a:r>
              <a:rPr lang="hr-HR" sz="1800" b="1" dirty="0">
                <a:effectLst/>
                <a:latin typeface="+mj-lt"/>
                <a:ea typeface="Times New Roman" panose="02020603050405020304" pitchFamily="18" charset="0"/>
              </a:rPr>
              <a:t>Y</a:t>
            </a:r>
          </a:p>
          <a:p>
            <a:r>
              <a:rPr lang="hr-HR" sz="1800" b="1" dirty="0">
                <a:effectLst/>
                <a:latin typeface="+mj-lt"/>
                <a:ea typeface="Times New Roman" panose="02020603050405020304" pitchFamily="18" charset="0"/>
              </a:rPr>
              <a:t>% </a:t>
            </a:r>
            <a:r>
              <a:rPr lang="en-GB" sz="1800" b="1" dirty="0">
                <a:effectLst/>
                <a:latin typeface="+mj-lt"/>
                <a:ea typeface="Times New Roman" panose="02020603050405020304" pitchFamily="18" charset="0"/>
              </a:rPr>
              <a:t>NEUTRAL</a:t>
            </a:r>
            <a:endParaRPr lang="hr-HR" sz="1800" b="1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hr-HR" sz="1800" b="1" dirty="0">
                <a:effectLst/>
                <a:latin typeface="+mj-lt"/>
                <a:ea typeface="Times New Roman" panose="02020603050405020304" pitchFamily="18" charset="0"/>
              </a:rPr>
              <a:t>% </a:t>
            </a:r>
            <a:r>
              <a:rPr lang="en-GB" sz="1800" b="1" dirty="0">
                <a:effectLst/>
                <a:latin typeface="+mj-lt"/>
                <a:ea typeface="Times New Roman" panose="02020603050405020304" pitchFamily="18" charset="0"/>
              </a:rPr>
              <a:t>SAD</a:t>
            </a:r>
            <a:endParaRPr lang="hr-HR" sz="1800" b="1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hr-HR" sz="1800" b="1" dirty="0">
                <a:effectLst/>
                <a:latin typeface="+mj-lt"/>
                <a:ea typeface="Times New Roman" panose="02020603050405020304" pitchFamily="18" charset="0"/>
              </a:rPr>
              <a:t>% </a:t>
            </a:r>
            <a:r>
              <a:rPr lang="hr-HR" b="1" dirty="0">
                <a:latin typeface="+mj-lt"/>
                <a:ea typeface="Times New Roman" panose="02020603050405020304" pitchFamily="18" charset="0"/>
              </a:rPr>
              <a:t>S</a:t>
            </a:r>
            <a:r>
              <a:rPr lang="en-GB" sz="1800" b="1" dirty="0">
                <a:effectLst/>
                <a:latin typeface="+mj-lt"/>
                <a:ea typeface="Times New Roman" panose="02020603050405020304" pitchFamily="18" charset="0"/>
              </a:rPr>
              <a:t>URPRISE</a:t>
            </a:r>
            <a:endParaRPr lang="en-GB" sz="2400" b="1" dirty="0">
              <a:latin typeface="+mj-lt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14B5E0-8720-E18D-7B68-499209635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51" y="2047523"/>
            <a:ext cx="1253316" cy="125048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349705"/>
            <a:ext cx="9779183" cy="1325563"/>
          </a:xfrm>
        </p:spPr>
        <p:txBody>
          <a:bodyPr rtlCol="0"/>
          <a:lstStyle/>
          <a:p>
            <a:pPr rtl="0"/>
            <a:r>
              <a:rPr lang="hr-HR" dirty="0" err="1"/>
              <a:t>Tested</a:t>
            </a:r>
            <a:r>
              <a:rPr lang="hr-HR" dirty="0"/>
              <a:t> </a:t>
            </a:r>
            <a:r>
              <a:rPr lang="hr-HR" dirty="0" err="1"/>
              <a:t>models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/>
          <a:lstStyle/>
          <a:p>
            <a:pPr rtl="0"/>
            <a:r>
              <a:rPr lang="hr-HR" dirty="0"/>
              <a:t>SHALLOW MODEL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9"/>
            <a:ext cx="3218688" cy="2316200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hr-HR" dirty="0"/>
              <a:t>M = 2  (32 3x3 – 64 5x5)</a:t>
            </a:r>
          </a:p>
          <a:p>
            <a:pPr rtl="0"/>
            <a:r>
              <a:rPr lang="hr-HR" dirty="0"/>
              <a:t>N = 1 (512)</a:t>
            </a:r>
          </a:p>
          <a:p>
            <a:pPr rtl="0"/>
            <a:r>
              <a:rPr lang="hr-HR" dirty="0" err="1"/>
              <a:t>Learning</a:t>
            </a:r>
            <a:r>
              <a:rPr lang="hr-HR" dirty="0"/>
              <a:t> rate = 1e-5</a:t>
            </a:r>
          </a:p>
          <a:p>
            <a:pPr rtl="0"/>
            <a:r>
              <a:rPr lang="hr-HR" dirty="0" err="1"/>
              <a:t>Weight</a:t>
            </a:r>
            <a:r>
              <a:rPr lang="hr-HR" dirty="0"/>
              <a:t> </a:t>
            </a:r>
            <a:r>
              <a:rPr lang="hr-HR" dirty="0" err="1"/>
              <a:t>decay</a:t>
            </a:r>
            <a:r>
              <a:rPr lang="hr-HR" dirty="0"/>
              <a:t> = 1e-7</a:t>
            </a:r>
            <a:endParaRPr lang="en-GB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/>
          <a:lstStyle/>
          <a:p>
            <a:pPr rtl="0"/>
            <a:r>
              <a:rPr lang="hr-HR" dirty="0"/>
              <a:t>DEEP MODEL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9"/>
            <a:ext cx="3173279" cy="2316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r-HR" dirty="0"/>
              <a:t>M = 4  (64 3x3 – 128 5x5 – 512 3x3 – 512 3x3)</a:t>
            </a:r>
          </a:p>
          <a:p>
            <a:pPr rtl="0"/>
            <a:r>
              <a:rPr lang="hr-HR" dirty="0"/>
              <a:t>N = 2 (256 - 512)</a:t>
            </a:r>
          </a:p>
          <a:p>
            <a:pPr rtl="0"/>
            <a:r>
              <a:rPr lang="hr-HR" dirty="0" err="1"/>
              <a:t>Learning</a:t>
            </a:r>
            <a:r>
              <a:rPr lang="hr-HR" dirty="0"/>
              <a:t> rate = 1e-4</a:t>
            </a:r>
          </a:p>
          <a:p>
            <a:pPr rtl="0"/>
            <a:r>
              <a:rPr lang="hr-HR" dirty="0" err="1"/>
              <a:t>Weight</a:t>
            </a:r>
            <a:r>
              <a:rPr lang="hr-HR" dirty="0"/>
              <a:t> </a:t>
            </a:r>
            <a:r>
              <a:rPr lang="hr-HR" dirty="0" err="1"/>
              <a:t>decay</a:t>
            </a:r>
            <a:r>
              <a:rPr lang="hr-HR" dirty="0"/>
              <a:t> = 1e-7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B1FFBC5-1733-5E4A-BF11-2C157D9917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/>
          <a:lstStyle/>
          <a:p>
            <a:pPr rtl="0"/>
            <a:r>
              <a:rPr lang="hr-HR" dirty="0"/>
              <a:t>DEEPER MODEL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8A12450-9474-8A49-BAEB-20C6F51540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316201"/>
          </a:xfrm>
        </p:spPr>
        <p:txBody>
          <a:bodyPr rtlCol="0"/>
          <a:lstStyle/>
          <a:p>
            <a:pPr rtl="0"/>
            <a:r>
              <a:rPr lang="hr-HR" dirty="0"/>
              <a:t>M = 5  (64 3x3 – 128 5x5 – 256 3x3 - 512 3x3 – 512 3x3)</a:t>
            </a:r>
          </a:p>
          <a:p>
            <a:pPr rtl="0"/>
            <a:r>
              <a:rPr lang="hr-HR" dirty="0"/>
              <a:t>N = 2 (256 - 512)</a:t>
            </a:r>
          </a:p>
          <a:p>
            <a:pPr rtl="0"/>
            <a:r>
              <a:rPr lang="hr-HR" dirty="0" err="1"/>
              <a:t>Learning</a:t>
            </a:r>
            <a:r>
              <a:rPr lang="hr-HR" dirty="0"/>
              <a:t> rate = 1e-4</a:t>
            </a:r>
          </a:p>
          <a:p>
            <a:pPr rtl="0"/>
            <a:r>
              <a:rPr lang="hr-HR" dirty="0" err="1"/>
              <a:t>Weight</a:t>
            </a:r>
            <a:r>
              <a:rPr lang="hr-HR" dirty="0"/>
              <a:t> </a:t>
            </a:r>
            <a:r>
              <a:rPr lang="hr-HR" dirty="0" err="1"/>
              <a:t>decay</a:t>
            </a:r>
            <a:r>
              <a:rPr lang="hr-HR" dirty="0"/>
              <a:t> = 1e-7</a:t>
            </a:r>
            <a:endParaRPr lang="en-GB" dirty="0"/>
          </a:p>
          <a:p>
            <a:pPr rtl="0"/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hr-HR" dirty="0"/>
              <a:t>FACIAL EXPRESSION RECOGNITION USING CNNS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13</a:t>
            </a:fld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E5BF77-321A-7E16-FCEE-D8F92BDBAD4D}"/>
              </a:ext>
            </a:extLst>
          </p:cNvPr>
          <p:cNvGrpSpPr/>
          <p:nvPr/>
        </p:nvGrpSpPr>
        <p:grpSpPr>
          <a:xfrm>
            <a:off x="960727" y="4842519"/>
            <a:ext cx="10192712" cy="568711"/>
            <a:chOff x="914400" y="4683512"/>
            <a:chExt cx="10192712" cy="56871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8AEF37-54C0-1695-E0D0-2CDF3892C4FD}"/>
                </a:ext>
              </a:extLst>
            </p:cNvPr>
            <p:cNvSpPr txBox="1"/>
            <p:nvPr/>
          </p:nvSpPr>
          <p:spPr>
            <a:xfrm>
              <a:off x="1167490" y="4842520"/>
              <a:ext cx="2657378" cy="4097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/>
              <a:r>
                <a:rPr lang="hr-HR" sz="2000" b="1" dirty="0" err="1"/>
                <a:t>Accuracy</a:t>
              </a:r>
              <a:r>
                <a:rPr lang="hr-HR" sz="2000" b="1" dirty="0"/>
                <a:t> = 53%</a:t>
              </a:r>
              <a:endParaRPr lang="en-GB" sz="20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43BA1E-68F3-F097-DB59-EFB20F618037}"/>
                </a:ext>
              </a:extLst>
            </p:cNvPr>
            <p:cNvSpPr txBox="1"/>
            <p:nvPr/>
          </p:nvSpPr>
          <p:spPr>
            <a:xfrm>
              <a:off x="4683786" y="4842519"/>
              <a:ext cx="2657378" cy="4097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/>
              <a:r>
                <a:rPr lang="hr-HR" sz="2000" b="1" dirty="0" err="1"/>
                <a:t>Accuracy</a:t>
              </a:r>
              <a:r>
                <a:rPr lang="hr-HR" sz="2000" b="1" dirty="0"/>
                <a:t> = 59%</a:t>
              </a:r>
              <a:endParaRPr lang="en-GB" sz="20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1EFB5B-2EC2-3507-0921-7DB23A4B2FA6}"/>
                </a:ext>
              </a:extLst>
            </p:cNvPr>
            <p:cNvSpPr txBox="1"/>
            <p:nvPr/>
          </p:nvSpPr>
          <p:spPr>
            <a:xfrm>
              <a:off x="8153400" y="4842518"/>
              <a:ext cx="2657378" cy="4097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/>
              <a:r>
                <a:rPr lang="hr-HR" sz="2000" b="1" dirty="0" err="1"/>
                <a:t>Accuracy</a:t>
              </a:r>
              <a:r>
                <a:rPr lang="hr-HR" sz="2000" b="1" dirty="0"/>
                <a:t> = 62%</a:t>
              </a:r>
              <a:endParaRPr lang="en-GB" sz="20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FD4BBF-BBA0-44C0-693B-DCC6EDDC49A2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4683512"/>
              <a:ext cx="10192712" cy="0"/>
            </a:xfrm>
            <a:prstGeom prst="line">
              <a:avLst/>
            </a:prstGeom>
            <a:ln w="19050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BEBD7-62B9-DE6C-497E-B861CFEF7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9A298-4A9F-4804-18E3-22CD8248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dirty="0"/>
              <a:t>FACIAL EXPRESSION RECOGNITION USING CNNS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0420F-03AE-E86E-7267-7497B639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14</a:t>
            </a:fld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273F67-EBAF-1BF8-18F0-863A8EA7E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699" y="723819"/>
            <a:ext cx="9068602" cy="541036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5581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CD99E-2F2F-9C61-0C1F-D141A3207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A6F1-874C-61A2-BDAE-6049CF19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700" y="1270535"/>
            <a:ext cx="8226766" cy="484154"/>
          </a:xfrm>
        </p:spPr>
        <p:txBody>
          <a:bodyPr rtlCol="0"/>
          <a:lstStyle/>
          <a:p>
            <a:pPr algn="ctr" rtl="0"/>
            <a:r>
              <a:rPr lang="hr-HR" sz="2800" dirty="0">
                <a:solidFill>
                  <a:schemeClr val="bg2">
                    <a:lumMod val="50000"/>
                  </a:schemeClr>
                </a:solidFill>
              </a:rPr>
              <a:t>ACCURACY FOR EACH EXPRESSION</a:t>
            </a:r>
            <a:endParaRPr lang="en-GB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59E27-0788-200D-04BD-FBFFA70F7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hr-HR" dirty="0"/>
              <a:t>FACIAL EXPRESSION RECOGNITION USING CNNS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0D36A-64E9-1795-F13A-4E14F1710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15</a:t>
            </a:fld>
            <a:endParaRPr lang="en-GB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BF69AD-A933-9ADF-0D31-B1327C630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562442"/>
              </p:ext>
            </p:extLst>
          </p:nvPr>
        </p:nvGraphicFramePr>
        <p:xfrm>
          <a:off x="1780793" y="1848051"/>
          <a:ext cx="855258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145">
                  <a:extLst>
                    <a:ext uri="{9D8B030D-6E8A-4147-A177-3AD203B41FA5}">
                      <a16:colId xmlns:a16="http://schemas.microsoft.com/office/drawing/2014/main" val="3540776475"/>
                    </a:ext>
                  </a:extLst>
                </a:gridCol>
                <a:gridCol w="2138145">
                  <a:extLst>
                    <a:ext uri="{9D8B030D-6E8A-4147-A177-3AD203B41FA5}">
                      <a16:colId xmlns:a16="http://schemas.microsoft.com/office/drawing/2014/main" val="1416784413"/>
                    </a:ext>
                  </a:extLst>
                </a:gridCol>
                <a:gridCol w="2138145">
                  <a:extLst>
                    <a:ext uri="{9D8B030D-6E8A-4147-A177-3AD203B41FA5}">
                      <a16:colId xmlns:a16="http://schemas.microsoft.com/office/drawing/2014/main" val="87064596"/>
                    </a:ext>
                  </a:extLst>
                </a:gridCol>
                <a:gridCol w="2138145">
                  <a:extLst>
                    <a:ext uri="{9D8B030D-6E8A-4147-A177-3AD203B41FA5}">
                      <a16:colId xmlns:a16="http://schemas.microsoft.com/office/drawing/2014/main" val="3469989296"/>
                    </a:ext>
                  </a:extLst>
                </a:gridCol>
              </a:tblGrid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err="1"/>
                        <a:t>Shallow</a:t>
                      </a:r>
                      <a:r>
                        <a:rPr lang="hr-HR" sz="1800" dirty="0"/>
                        <a:t> Model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err="1"/>
                        <a:t>Deep</a:t>
                      </a:r>
                      <a:r>
                        <a:rPr lang="hr-HR" dirty="0"/>
                        <a:t> 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err="1"/>
                        <a:t>Deeper</a:t>
                      </a:r>
                      <a:r>
                        <a:rPr lang="hr-HR" dirty="0"/>
                        <a:t> Model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37795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err="1"/>
                        <a:t>Angry</a:t>
                      </a:r>
                      <a:endParaRPr lang="en-GB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buNone/>
                      </a:pPr>
                      <a:r>
                        <a:rPr lang="en-GB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32.0%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buNone/>
                      </a:pPr>
                      <a:r>
                        <a:rPr lang="en-GB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45.9%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buNone/>
                      </a:pPr>
                      <a:r>
                        <a:rPr lang="en-GB" sz="1800" b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49.7%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3255997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err="1"/>
                        <a:t>Disgust</a:t>
                      </a:r>
                      <a:endParaRPr lang="en-GB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buNone/>
                      </a:pPr>
                      <a:r>
                        <a:rPr lang="en-GB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buNone/>
                      </a:pPr>
                      <a:r>
                        <a:rPr lang="en-GB" sz="1800" b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0.0%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buNone/>
                      </a:pPr>
                      <a:r>
                        <a:rPr lang="en-GB" sz="1800" b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39.2%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3200650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err="1"/>
                        <a:t>Fear</a:t>
                      </a:r>
                      <a:endParaRPr lang="en-GB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buNone/>
                      </a:pPr>
                      <a:r>
                        <a:rPr lang="en-GB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19.4%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buNone/>
                      </a:pPr>
                      <a:r>
                        <a:rPr lang="en-GB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24.2%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buNone/>
                      </a:pPr>
                      <a:r>
                        <a:rPr lang="en-GB" sz="1800" b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23.8%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6762701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err="1"/>
                        <a:t>Happy</a:t>
                      </a:r>
                      <a:endParaRPr lang="en-GB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buNone/>
                      </a:pPr>
                      <a:r>
                        <a:rPr lang="en-GB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79.9%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buNone/>
                      </a:pPr>
                      <a:r>
                        <a:rPr lang="en-GB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84.2%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buNone/>
                      </a:pPr>
                      <a:r>
                        <a:rPr lang="en-GB" sz="1800" b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86.8%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4695744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/>
                        <a:t>Sad</a:t>
                      </a:r>
                      <a:endParaRPr lang="en-GB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buNone/>
                      </a:pPr>
                      <a:r>
                        <a:rPr lang="en-GB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46.4%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buNone/>
                      </a:pPr>
                      <a:r>
                        <a:rPr lang="en-GB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49.6%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buNone/>
                      </a:pPr>
                      <a:r>
                        <a:rPr lang="en-GB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51.0%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4293334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err="1"/>
                        <a:t>Surprise</a:t>
                      </a:r>
                      <a:endParaRPr lang="en-GB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buNone/>
                      </a:pPr>
                      <a:r>
                        <a:rPr lang="en-GB" sz="1800" b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64.4%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buNone/>
                      </a:pPr>
                      <a:r>
                        <a:rPr lang="en-GB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73.3%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buNone/>
                      </a:pPr>
                      <a:r>
                        <a:rPr lang="en-GB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81.4%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9090964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pPr algn="ctr"/>
                      <a:r>
                        <a:rPr lang="hr-HR" sz="2000" b="1" dirty="0" err="1"/>
                        <a:t>Neutral</a:t>
                      </a:r>
                      <a:endParaRPr lang="en-GB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buNone/>
                      </a:pPr>
                      <a:r>
                        <a:rPr lang="en-GB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62.2%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buNone/>
                      </a:pPr>
                      <a:r>
                        <a:rPr lang="en-GB" sz="1800" b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65.8%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80340" algn="ctr">
                        <a:spcBef>
                          <a:spcPts val="600"/>
                        </a:spcBef>
                        <a:buNone/>
                      </a:pPr>
                      <a:r>
                        <a:rPr lang="en-GB" sz="1800" b="0" dirty="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65.1%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6855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109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EA976-8646-0143-BA18-8675E6FA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dirty="0"/>
              <a:t>FACIAL EXPRESSION RECOGNITION USING CNNS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16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9FEB27-CDDF-7FE0-AB02-12D0E6D8B2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28" y="1587190"/>
            <a:ext cx="5036634" cy="40625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19D9AE-6160-A5DB-5DBF-28136CB92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540" y="1587190"/>
            <a:ext cx="5036634" cy="4062507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1E76934-8E9A-5A2D-C7AC-0AF599DD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90" y="966226"/>
            <a:ext cx="5917910" cy="484154"/>
          </a:xfrm>
        </p:spPr>
        <p:txBody>
          <a:bodyPr rtlCol="0"/>
          <a:lstStyle/>
          <a:p>
            <a:pPr algn="ctr" rtl="0"/>
            <a:r>
              <a:rPr lang="en-GB" sz="2800" dirty="0"/>
              <a:t>deep model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CA96074-974A-EA3C-FCA8-32077EFDF4EB}"/>
              </a:ext>
            </a:extLst>
          </p:cNvPr>
          <p:cNvSpPr txBox="1">
            <a:spLocks/>
          </p:cNvSpPr>
          <p:nvPr/>
        </p:nvSpPr>
        <p:spPr>
          <a:xfrm>
            <a:off x="5989902" y="966226"/>
            <a:ext cx="5917910" cy="4841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deep</a:t>
            </a:r>
            <a:r>
              <a:rPr lang="hr-HR" sz="2800" dirty="0" err="1"/>
              <a:t>er</a:t>
            </a:r>
            <a:r>
              <a:rPr lang="en-GB" sz="280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2E26C-CD1B-CF4F-8EF6-B1F397862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0A8-C420-A9A0-625F-116CB940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hr-HR" dirty="0"/>
              <a:t>CONCLUSION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4F138-04A8-30DA-D974-046AFE6E9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dirty="0"/>
              <a:t>Convolutional networks are a powerful tool in computer vision, solving problems that simple neural network models couldn’t solve because of their simplistic design</a:t>
            </a:r>
            <a:r>
              <a:rPr lang="hr-HR" dirty="0"/>
              <a:t>.</a:t>
            </a:r>
          </a:p>
          <a:p>
            <a:pPr rtl="0"/>
            <a:r>
              <a:rPr lang="en-GB" dirty="0"/>
              <a:t>Their ability to learn increasingly abstract representations through stacked layers makes them highly effective for complex visual understanding, which is needed in the detection of facial expressions.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8773D-38BC-8A57-0D1D-07B2A5BC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hr-HR" dirty="0"/>
              <a:t>FACIAL EXPRESSION RECOGNITION USING CNNS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AABBB-D033-125F-AB09-A0050F06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408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39253-64B9-866B-C258-3A795F6CE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034D-9462-4689-5735-CF76EEAC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hr-HR" dirty="0" err="1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ADBA2-479C-44CD-1B1A-AF7BE93CC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lvl="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Shima Alizadeh, Azar Fazel (April 2017). Convolutional Neural Networks for Facial Expression Recognition. Available: </a:t>
            </a:r>
            <a:r>
              <a:rPr lang="en-GB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https://arxiv.org/abs/1704.06756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Face expression recognition dataset (2019). Available: </a:t>
            </a:r>
            <a:r>
              <a:rPr lang="en-GB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https://www.kaggle.com/datasets/jonathanoheix/face-expression-recognition-dataset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GB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https://cs231n.github.io/convolutional-networks/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GB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https://medium.com/hitchhikers-guide-to-deep-learning/9-introduction-to-deep-learning-with-compute-vision-normalization-batch-normalization-ba5f60c77cf3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https://www.researchgate.net/figure/Convolution-operation-diagram_fig1_374552194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GB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https://pytorch.org/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GB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8"/>
              </a:rPr>
              <a:t>https://www.researchgate.net/publication/362742399_Convolutional_Neural_Network_CNN_A_comprehensive_overview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rtl="0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F84E2-CECB-7D47-4DFF-54C41781A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hr-HR" dirty="0"/>
              <a:t>FACIAL EXPRESSION RECOGNITION USING CNNS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63105-7291-18B0-CD80-38A26672E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984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3903" y="2560540"/>
            <a:ext cx="6220278" cy="1736919"/>
          </a:xfrm>
        </p:spPr>
        <p:txBody>
          <a:bodyPr rtlCol="0"/>
          <a:lstStyle/>
          <a:p>
            <a:pPr rtl="0"/>
            <a:r>
              <a:rPr lang="en-GB" dirty="0"/>
              <a:t>Thank you</a:t>
            </a:r>
            <a:r>
              <a:rPr lang="hr-HR" dirty="0"/>
              <a:t> </a:t>
            </a:r>
            <a:br>
              <a:rPr lang="hr-HR" dirty="0"/>
            </a:br>
            <a:r>
              <a:rPr lang="hr-HR" dirty="0"/>
              <a:t>for </a:t>
            </a:r>
            <a:r>
              <a:rPr lang="hr-HR" dirty="0" err="1"/>
              <a:t>listening</a:t>
            </a:r>
            <a:r>
              <a:rPr lang="hr-HR" dirty="0"/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hr-HR" dirty="0" err="1"/>
              <a:t>Topics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hr-HR" dirty="0" err="1"/>
              <a:t>Machine</a:t>
            </a:r>
            <a:r>
              <a:rPr lang="hr-HR" dirty="0"/>
              <a:t> </a:t>
            </a:r>
            <a:r>
              <a:rPr lang="hr-HR" dirty="0" err="1"/>
              <a:t>learning</a:t>
            </a:r>
            <a:endParaRPr lang="hr-HR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hr-HR" dirty="0" err="1"/>
              <a:t>Deep</a:t>
            </a:r>
            <a:r>
              <a:rPr lang="hr-HR" dirty="0"/>
              <a:t> </a:t>
            </a:r>
            <a:r>
              <a:rPr lang="hr-HR" dirty="0" err="1"/>
              <a:t>learning</a:t>
            </a:r>
            <a:endParaRPr lang="hr-HR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hr-HR" dirty="0" err="1"/>
              <a:t>Facial</a:t>
            </a:r>
            <a:r>
              <a:rPr lang="hr-HR" dirty="0"/>
              <a:t> </a:t>
            </a:r>
            <a:r>
              <a:rPr lang="hr-HR" dirty="0" err="1"/>
              <a:t>expression</a:t>
            </a:r>
            <a:r>
              <a:rPr lang="hr-HR" dirty="0"/>
              <a:t> </a:t>
            </a:r>
            <a:r>
              <a:rPr lang="hr-HR" dirty="0" err="1"/>
              <a:t>recognition</a:t>
            </a:r>
            <a:endParaRPr lang="hr-HR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hr-HR" dirty="0" err="1"/>
              <a:t>Neural</a:t>
            </a:r>
            <a:r>
              <a:rPr lang="hr-HR" dirty="0"/>
              <a:t> </a:t>
            </a:r>
            <a:r>
              <a:rPr lang="hr-HR" dirty="0" err="1"/>
              <a:t>networks</a:t>
            </a:r>
            <a:endParaRPr lang="hr-HR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hr-HR" dirty="0" err="1"/>
              <a:t>Convolutional</a:t>
            </a:r>
            <a:r>
              <a:rPr lang="hr-HR" dirty="0"/>
              <a:t> </a:t>
            </a:r>
            <a:r>
              <a:rPr lang="hr-HR" dirty="0" err="1"/>
              <a:t>neural</a:t>
            </a:r>
            <a:r>
              <a:rPr lang="hr-HR" dirty="0"/>
              <a:t> </a:t>
            </a:r>
            <a:r>
              <a:rPr lang="hr-HR" dirty="0" err="1"/>
              <a:t>networks</a:t>
            </a:r>
            <a:endParaRPr lang="hr-HR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hr-HR" dirty="0"/>
              <a:t>Model </a:t>
            </a:r>
            <a:r>
              <a:rPr lang="hr-HR" dirty="0" err="1"/>
              <a:t>comparison</a:t>
            </a:r>
            <a:endParaRPr lang="en-GB" dirty="0"/>
          </a:p>
          <a:p>
            <a:pPr rtl="0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hr-HR" dirty="0"/>
              <a:t>FACIAL EXPRESSION RECOGNITION USING CNNS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hr-HR" dirty="0" err="1"/>
              <a:t>Task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996069"/>
            <a:ext cx="3478031" cy="27394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sz="2400" dirty="0" err="1"/>
              <a:t>Recognizing</a:t>
            </a:r>
            <a:r>
              <a:rPr lang="hr-HR" sz="2400" dirty="0"/>
              <a:t> </a:t>
            </a:r>
            <a:r>
              <a:rPr lang="hr-HR" sz="2400" dirty="0" err="1"/>
              <a:t>different</a:t>
            </a:r>
            <a:r>
              <a:rPr lang="hr-HR" sz="2400" dirty="0"/>
              <a:t> </a:t>
            </a:r>
            <a:r>
              <a:rPr lang="hr-HR" sz="2400" dirty="0" err="1"/>
              <a:t>facial</a:t>
            </a:r>
            <a:r>
              <a:rPr lang="hr-HR" sz="2400" dirty="0"/>
              <a:t> </a:t>
            </a:r>
            <a:r>
              <a:rPr lang="hr-HR" sz="2400" dirty="0" err="1"/>
              <a:t>expressions</a:t>
            </a:r>
            <a:endParaRPr lang="hr-HR" sz="24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sz="2400" dirty="0"/>
              <a:t>7 </a:t>
            </a:r>
            <a:r>
              <a:rPr lang="hr-HR" sz="2400" dirty="0" err="1"/>
              <a:t>expressions</a:t>
            </a:r>
            <a:endParaRPr lang="hr-HR" sz="24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sz="2400" dirty="0"/>
              <a:t>36000 </a:t>
            </a:r>
            <a:r>
              <a:rPr lang="hr-HR" sz="2400" dirty="0" err="1"/>
              <a:t>images</a:t>
            </a:r>
            <a:endParaRPr lang="hr-HR" sz="24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sz="2400" dirty="0"/>
              <a:t>48x48 </a:t>
            </a:r>
            <a:r>
              <a:rPr lang="hr-HR" sz="2400" dirty="0" err="1"/>
              <a:t>pixels</a:t>
            </a:r>
            <a:endParaRPr lang="hr-HR" sz="24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sz="2400" dirty="0" err="1"/>
              <a:t>Unbalanced</a:t>
            </a:r>
            <a:r>
              <a:rPr lang="hr-HR" sz="2400" dirty="0"/>
              <a:t> </a:t>
            </a:r>
            <a:r>
              <a:rPr lang="hr-HR" sz="2400" dirty="0" err="1"/>
              <a:t>dataset</a:t>
            </a:r>
            <a:endParaRPr lang="hr-HR" sz="240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hr-HR" dirty="0"/>
              <a:t>FACIAL EXPRESSION RECOGNITION USING CNNS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3</a:t>
            </a:fld>
            <a:endParaRPr lang="en-GB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C3B30F-2377-E59D-5E5B-155FF984D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" t="1731" r="661" b="2164"/>
          <a:stretch>
            <a:fillRect/>
          </a:stretch>
        </p:blipFill>
        <p:spPr>
          <a:xfrm>
            <a:off x="4645523" y="2122495"/>
            <a:ext cx="7015753" cy="261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BEF446-CC01-4AC4-F88F-3F6505A11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E7FA0-BFAF-2356-81BA-872218B9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FACIAL EXPRESSION RECOGNITION USING CNNS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28313-D4FB-8F38-F5CD-F5F5B70D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aph of negative emotions&#10;&#10;AI-generated content may be incorrect.">
            <a:extLst>
              <a:ext uri="{FF2B5EF4-FFF2-40B4-BE49-F238E27FC236}">
                <a16:creationId xmlns:a16="http://schemas.microsoft.com/office/drawing/2014/main" id="{0698BB9B-0571-597B-4794-59A556622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47" y="910081"/>
            <a:ext cx="7964961" cy="5037837"/>
          </a:xfrm>
          <a:prstGeom prst="rect">
            <a:avLst/>
          </a:prstGeom>
          <a:ln>
            <a:noFill/>
          </a:ln>
        </p:spPr>
      </p:pic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2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162" y="2991314"/>
            <a:ext cx="4608838" cy="875371"/>
          </a:xfrm>
        </p:spPr>
        <p:txBody>
          <a:bodyPr rtlCol="0"/>
          <a:lstStyle/>
          <a:p>
            <a:pPr rtl="0"/>
            <a:r>
              <a:rPr lang="hr-HR" dirty="0"/>
              <a:t>Model </a:t>
            </a:r>
            <a:r>
              <a:rPr lang="hr-HR" dirty="0" err="1"/>
              <a:t>layers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r-HR" dirty="0" err="1"/>
              <a:t>Fully</a:t>
            </a:r>
            <a:r>
              <a:rPr lang="hr-HR" dirty="0"/>
              <a:t> </a:t>
            </a:r>
            <a:r>
              <a:rPr lang="hr-HR" dirty="0" err="1"/>
              <a:t>connected</a:t>
            </a:r>
            <a:r>
              <a:rPr lang="hr-HR" dirty="0"/>
              <a:t> model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hr-HR" dirty="0"/>
              <a:t>FACIAL EXPRESSION RECOGNITION USING CNNS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6</a:t>
            </a:fld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CD1FF2-6AB7-58C7-C387-A884164B5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4" y="2017467"/>
            <a:ext cx="5140078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hr-HR" sz="2400" dirty="0"/>
              <a:t>One </a:t>
            </a:r>
            <a:r>
              <a:rPr lang="hr-HR" sz="2400" dirty="0" err="1"/>
              <a:t>fully</a:t>
            </a:r>
            <a:r>
              <a:rPr lang="hr-HR" sz="2400" dirty="0"/>
              <a:t> </a:t>
            </a:r>
            <a:r>
              <a:rPr lang="hr-HR" sz="2400" dirty="0" err="1"/>
              <a:t>conected</a:t>
            </a:r>
            <a:r>
              <a:rPr lang="hr-HR" sz="2400" dirty="0"/>
              <a:t> </a:t>
            </a:r>
            <a:r>
              <a:rPr lang="hr-HR" sz="2400" dirty="0" err="1"/>
              <a:t>layer</a:t>
            </a:r>
            <a:endParaRPr lang="hr-HR" sz="2400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hr-HR" sz="2400" dirty="0"/>
              <a:t>48x48 -&gt; 7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hr-HR" sz="2400" b="1" dirty="0" err="1"/>
              <a:t>Accuracy</a:t>
            </a:r>
            <a:r>
              <a:rPr lang="hr-HR" sz="2400" b="1" dirty="0"/>
              <a:t> = 35%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hr-HR" sz="2400" dirty="0" err="1"/>
              <a:t>Doesn’t</a:t>
            </a:r>
            <a:r>
              <a:rPr lang="hr-HR" sz="2400" dirty="0"/>
              <a:t> </a:t>
            </a:r>
            <a:r>
              <a:rPr lang="hr-HR" sz="2400" dirty="0" err="1"/>
              <a:t>learn</a:t>
            </a:r>
            <a:r>
              <a:rPr lang="hr-HR" sz="2400" dirty="0"/>
              <a:t> </a:t>
            </a:r>
            <a:r>
              <a:rPr lang="en-GB" sz="2400" dirty="0"/>
              <a:t>the relationship </a:t>
            </a:r>
            <a:r>
              <a:rPr lang="hr-HR" sz="2400" dirty="0"/>
              <a:t>    </a:t>
            </a:r>
            <a:r>
              <a:rPr lang="en-GB" sz="2400" dirty="0"/>
              <a:t>of a pixel with its neighbours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C4F9AF-0A59-F55F-F086-D05932EC5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571" y="1796272"/>
            <a:ext cx="5391186" cy="407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hr-HR" dirty="0" err="1"/>
              <a:t>Convolutional</a:t>
            </a:r>
            <a:r>
              <a:rPr lang="hr-HR" dirty="0"/>
              <a:t>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hr-HR" dirty="0"/>
              <a:t>C</a:t>
            </a:r>
            <a:r>
              <a:rPr lang="en-GB" dirty="0" err="1"/>
              <a:t>ontains</a:t>
            </a:r>
            <a:r>
              <a:rPr lang="en-GB" dirty="0"/>
              <a:t> at least one convolutional layer</a:t>
            </a:r>
            <a:endParaRPr lang="hr-H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dirty="0"/>
              <a:t>Convolutional layer consists of filter</a:t>
            </a:r>
            <a:r>
              <a:rPr lang="hr-HR" dirty="0"/>
              <a:t> </a:t>
            </a:r>
            <a:r>
              <a:rPr lang="hr-HR" dirty="0" err="1"/>
              <a:t>which</a:t>
            </a:r>
            <a:r>
              <a:rPr lang="hr-HR" dirty="0"/>
              <a:t> </a:t>
            </a:r>
            <a:r>
              <a:rPr lang="en-GB" dirty="0"/>
              <a:t>acts as a mask over the image, sliding across every pixel and multiplying its weight</a:t>
            </a:r>
            <a:r>
              <a:rPr lang="hr-HR" dirty="0"/>
              <a:t>s</a:t>
            </a:r>
            <a:r>
              <a:rPr lang="en-GB" dirty="0"/>
              <a:t> with a small area of the input, over which the filter is currently placed.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hr-HR" dirty="0"/>
              <a:t>FACIAL EXPRESSION RECOGNITION USING CNNS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AC6F6-0729-8FBB-9B47-4E4BA9335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D199B-EDD3-A14D-A83A-DC4E29212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r-HR" dirty="0"/>
              <a:t>FACIAL EXPRESSION RECOGNITION USING CNNS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71526-552E-2849-15BD-6147A8F7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DDAA91-50AA-7B00-D6E5-FEA6BE252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15" y="1086702"/>
            <a:ext cx="7849769" cy="468459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785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65CC7-3755-80DD-5C73-E880E4A03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53D8-0F9A-2D3E-1897-8B5A5A90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hr-HR" dirty="0" err="1"/>
              <a:t>Batch</a:t>
            </a:r>
            <a:r>
              <a:rPr lang="hr-HR" dirty="0"/>
              <a:t> </a:t>
            </a:r>
            <a:r>
              <a:rPr lang="hr-HR" dirty="0" err="1"/>
              <a:t>normalization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3C4AEE-5832-CA41-0EB0-5E8700FE7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hr-HR" dirty="0"/>
              <a:t>FACIAL EXPRESSION RECOGNITION USING CNNS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CC7E18-3B45-8BF9-90FA-8F286D57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9</a:t>
            </a:fld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E720B9C-566F-2972-7BCA-679C8E618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4825" y="1884557"/>
            <a:ext cx="8154929" cy="34257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err="1"/>
              <a:t>parameters</a:t>
            </a:r>
            <a:r>
              <a:rPr lang="hr-HR" sz="2400" dirty="0"/>
              <a:t>:</a:t>
            </a:r>
            <a:r>
              <a:rPr lang="hr-HR" sz="2400" dirty="0">
                <a:latin typeface="+mj-lt"/>
              </a:rPr>
              <a:t> </a:t>
            </a:r>
            <a:r>
              <a:rPr lang="el-GR" sz="2400" dirty="0">
                <a:latin typeface="+mj-lt"/>
                <a:cs typeface="Times New Roman" panose="02020603050405020304" pitchFamily="18" charset="0"/>
              </a:rPr>
              <a:t>α</a:t>
            </a:r>
            <a:r>
              <a:rPr lang="hr-HR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hr-HR" sz="2400" dirty="0" err="1">
                <a:latin typeface="+mj-lt"/>
                <a:cs typeface="Times New Roman" panose="02020603050405020304" pitchFamily="18" charset="0"/>
              </a:rPr>
              <a:t>and</a:t>
            </a:r>
            <a:r>
              <a:rPr lang="hr-HR" sz="24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l-GR" sz="2400" dirty="0">
                <a:latin typeface="+mj-lt"/>
                <a:cs typeface="Times New Roman" panose="02020603050405020304" pitchFamily="18" charset="0"/>
              </a:rPr>
              <a:t>β</a:t>
            </a:r>
            <a:endParaRPr lang="hr-HR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Layer normalization</a:t>
            </a:r>
            <a:endParaRPr lang="hr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err="1"/>
              <a:t>Stabile</a:t>
            </a:r>
            <a:r>
              <a:rPr lang="hr-HR" sz="2400" dirty="0"/>
              <a:t> </a:t>
            </a:r>
            <a:r>
              <a:rPr lang="hr-HR" sz="2400" dirty="0" err="1"/>
              <a:t>learning</a:t>
            </a:r>
            <a:endParaRPr lang="hr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r-HR" sz="2400" dirty="0" err="1"/>
              <a:t>Reduces</a:t>
            </a:r>
            <a:r>
              <a:rPr lang="hr-HR" sz="2400" dirty="0"/>
              <a:t> </a:t>
            </a:r>
            <a:r>
              <a:rPr lang="hr-HR" sz="2400" dirty="0" err="1"/>
              <a:t>overfitting</a:t>
            </a:r>
            <a:endParaRPr lang="hr-H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8739E65-FD8F-CEC8-1497-26FC338EF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572" y="3691054"/>
            <a:ext cx="8067189" cy="161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8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5_TF45331398_Win32" id="{5659B9E0-3971-467D-9BA2-B20B39D641FE}" vid="{E6DA4EDB-46C2-4D45-9E99-6BB2FEEE47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354</TotalTime>
  <Words>677</Words>
  <Application>Microsoft Office PowerPoint</Application>
  <PresentationFormat>Widescreen</PresentationFormat>
  <Paragraphs>182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Tenorite</vt:lpstr>
      <vt:lpstr>Times New Roman</vt:lpstr>
      <vt:lpstr>Office Theme</vt:lpstr>
      <vt:lpstr>Facial Expression Recognition using Convolutional Neural Networks </vt:lpstr>
      <vt:lpstr>Topics</vt:lpstr>
      <vt:lpstr>Task</vt:lpstr>
      <vt:lpstr>PowerPoint Presentation</vt:lpstr>
      <vt:lpstr>Model layers</vt:lpstr>
      <vt:lpstr>Fully connected model</vt:lpstr>
      <vt:lpstr>Convolutional model</vt:lpstr>
      <vt:lpstr>PowerPoint Presentation</vt:lpstr>
      <vt:lpstr>Batch normalization</vt:lpstr>
      <vt:lpstr>Dropout</vt:lpstr>
      <vt:lpstr>Max pooling</vt:lpstr>
      <vt:lpstr>Model design</vt:lpstr>
      <vt:lpstr>Tested models</vt:lpstr>
      <vt:lpstr>PowerPoint Presentation</vt:lpstr>
      <vt:lpstr>ACCURACY FOR EACH EXPRESSION</vt:lpstr>
      <vt:lpstr>deep model</vt:lpstr>
      <vt:lpstr>CONCLUSION </vt:lpstr>
      <vt:lpstr>References</vt:lpstr>
      <vt:lpstr>Thank you 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G</dc:creator>
  <cp:lastModifiedBy>Erik G</cp:lastModifiedBy>
  <cp:revision>1</cp:revision>
  <dcterms:created xsi:type="dcterms:W3CDTF">2025-05-20T07:10:37Z</dcterms:created>
  <dcterms:modified xsi:type="dcterms:W3CDTF">2025-05-21T13:37:43Z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