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6A791-BDED-54C7-381D-5222C03EE565}" v="13" vWet="13" dt="2024-11-05T14:37:44.948"/>
    <p1510:client id="{BAF509E2-33FF-B948-82DB-35836C5F30DE}" v="57" dt="2024-11-05T14:37:46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Spencer" userId="1695a3fb-7268-4f5e-8a0e-9e4d3170de61" providerId="ADAL" clId="{BAF509E2-33FF-B948-82DB-35836C5F30DE}"/>
    <pc:docChg chg="custSel addSld modSld">
      <pc:chgData name="Smith, Spencer" userId="1695a3fb-7268-4f5e-8a0e-9e4d3170de61" providerId="ADAL" clId="{BAF509E2-33FF-B948-82DB-35836C5F30DE}" dt="2024-11-05T14:37:46.663" v="66" actId="20577"/>
      <pc:docMkLst>
        <pc:docMk/>
      </pc:docMkLst>
      <pc:sldChg chg="modSp mod">
        <pc:chgData name="Smith, Spencer" userId="1695a3fb-7268-4f5e-8a0e-9e4d3170de61" providerId="ADAL" clId="{BAF509E2-33FF-B948-82DB-35836C5F30DE}" dt="2024-11-05T14:34:34.143" v="8" actId="27636"/>
        <pc:sldMkLst>
          <pc:docMk/>
          <pc:sldMk cId="2409732782" sldId="258"/>
        </pc:sldMkLst>
        <pc:spChg chg="mod">
          <ac:chgData name="Smith, Spencer" userId="1695a3fb-7268-4f5e-8a0e-9e4d3170de61" providerId="ADAL" clId="{BAF509E2-33FF-B948-82DB-35836C5F30DE}" dt="2024-11-05T14:34:28.441" v="2" actId="20577"/>
          <ac:spMkLst>
            <pc:docMk/>
            <pc:sldMk cId="2409732782" sldId="258"/>
            <ac:spMk id="3" creationId="{CE155079-9306-2C3A-0E3F-B61FA4079B1F}"/>
          </ac:spMkLst>
        </pc:spChg>
        <pc:spChg chg="mod">
          <ac:chgData name="Smith, Spencer" userId="1695a3fb-7268-4f5e-8a0e-9e4d3170de61" providerId="ADAL" clId="{BAF509E2-33FF-B948-82DB-35836C5F30DE}" dt="2024-11-05T14:34:34.143" v="8" actId="27636"/>
          <ac:spMkLst>
            <pc:docMk/>
            <pc:sldMk cId="2409732782" sldId="258"/>
            <ac:spMk id="6" creationId="{DB4B08E5-C927-AB1F-D590-DD442E326689}"/>
          </ac:spMkLst>
        </pc:spChg>
      </pc:sldChg>
      <pc:sldChg chg="modSp new mod">
        <pc:chgData name="Smith, Spencer" userId="1695a3fb-7268-4f5e-8a0e-9e4d3170de61" providerId="ADAL" clId="{BAF509E2-33FF-B948-82DB-35836C5F30DE}" dt="2024-11-05T14:37:46.663" v="66" actId="20577"/>
        <pc:sldMkLst>
          <pc:docMk/>
          <pc:sldMk cId="2956739933" sldId="259"/>
        </pc:sldMkLst>
        <pc:spChg chg="mod">
          <ac:chgData name="Smith, Spencer" userId="1695a3fb-7268-4f5e-8a0e-9e4d3170de61" providerId="ADAL" clId="{BAF509E2-33FF-B948-82DB-35836C5F30DE}" dt="2024-11-05T14:37:32.064" v="16" actId="20577"/>
          <ac:spMkLst>
            <pc:docMk/>
            <pc:sldMk cId="2956739933" sldId="259"/>
            <ac:spMk id="2" creationId="{E0A3A8B1-E55B-8142-4984-E3E7830F94A9}"/>
          </ac:spMkLst>
        </pc:spChg>
        <pc:spChg chg="mod">
          <ac:chgData name="Smith, Spencer" userId="1695a3fb-7268-4f5e-8a0e-9e4d3170de61" providerId="ADAL" clId="{BAF509E2-33FF-B948-82DB-35836C5F30DE}" dt="2024-11-05T14:37:46.663" v="66" actId="20577"/>
          <ac:spMkLst>
            <pc:docMk/>
            <pc:sldMk cId="2956739933" sldId="259"/>
            <ac:spMk id="3" creationId="{14B2348C-0E16-73BE-A69D-E80F60B9DAD2}"/>
          </ac:spMkLst>
        </pc:spChg>
      </pc:sldChg>
    </pc:docChg>
  </pc:docChgLst>
  <pc:docChgLst>
    <pc:chgData name="Greenfield, Evan" userId="S::evan.greenfield@bsu.edu::a6188fd5-a970-4890-92da-83c06c7183b3" providerId="AD" clId="Web-{2C86A791-BDED-54C7-381D-5222C03EE565}"/>
    <pc:docChg chg="modSld">
      <pc:chgData name="Greenfield, Evan" userId="S::evan.greenfield@bsu.edu::a6188fd5-a970-4890-92da-83c06c7183b3" providerId="AD" clId="Web-{2C86A791-BDED-54C7-381D-5222C03EE565}" dt="2024-11-05T14:37:42.557" v="14" actId="20577"/>
      <pc:docMkLst>
        <pc:docMk/>
      </pc:docMkLst>
      <pc:sldChg chg="delSp modSp">
        <pc:chgData name="Greenfield, Evan" userId="S::evan.greenfield@bsu.edu::a6188fd5-a970-4890-92da-83c06c7183b3" providerId="AD" clId="Web-{2C86A791-BDED-54C7-381D-5222C03EE565}" dt="2024-11-05T14:37:42.557" v="14" actId="20577"/>
        <pc:sldMkLst>
          <pc:docMk/>
          <pc:sldMk cId="2409732782" sldId="258"/>
        </pc:sldMkLst>
        <pc:spChg chg="mod">
          <ac:chgData name="Greenfield, Evan" userId="S::evan.greenfield@bsu.edu::a6188fd5-a970-4890-92da-83c06c7183b3" providerId="AD" clId="Web-{2C86A791-BDED-54C7-381D-5222C03EE565}" dt="2024-11-05T14:37:42.557" v="14" actId="20577"/>
          <ac:spMkLst>
            <pc:docMk/>
            <pc:sldMk cId="2409732782" sldId="258"/>
            <ac:spMk id="3" creationId="{CE155079-9306-2C3A-0E3F-B61FA4079B1F}"/>
          </ac:spMkLst>
        </pc:spChg>
        <pc:spChg chg="del">
          <ac:chgData name="Greenfield, Evan" userId="S::evan.greenfield@bsu.edu::a6188fd5-a970-4890-92da-83c06c7183b3" providerId="AD" clId="Web-{2C86A791-BDED-54C7-381D-5222C03EE565}" dt="2024-11-05T14:37:33.244" v="0"/>
          <ac:spMkLst>
            <pc:docMk/>
            <pc:sldMk cId="2409732782" sldId="258"/>
            <ac:spMk id="4" creationId="{39197561-AEE1-550E-E4FA-F7406DB0B1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EA7C-B90A-1086-D6DD-644DC95CB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MMP305 Midterm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1209-2AFE-CE9A-4F03-48052D5F3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Spencer Evan Alex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73046-2DA9-D102-918D-C7C61AE0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7" r="36783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1CC0-5455-1B0B-53E4-E9289DBF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3DS Audio recorder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D9F7-AFAC-D522-187D-7E95312D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3973286" cy="4024424"/>
          </a:xfrm>
        </p:spPr>
        <p:txBody>
          <a:bodyPr>
            <a:normAutofit fontScale="62500" lnSpcReduction="20000"/>
          </a:bodyPr>
          <a:lstStyle/>
          <a:p>
            <a:r>
              <a:rPr lang="en-US" b="1"/>
              <a:t>There are 12 Sound Filters to modify your voice: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Tunnel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Low Harmony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Helium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Transceiver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High Harmony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Budgie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Whistle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Synth Harmony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Electric Fan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Buzzer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Trumpet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2E1AA-63C2-415C-40C7-893AD411420C}"/>
              </a:ext>
            </a:extLst>
          </p:cNvPr>
          <p:cNvSpPr txBox="1"/>
          <p:nvPr/>
        </p:nvSpPr>
        <p:spPr>
          <a:xfrm>
            <a:off x="4490432" y="1546225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info is from Nintendo’s website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213F9E-A7E8-3E9A-84AB-8965D352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95" y="2758116"/>
            <a:ext cx="33655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42D6F5-CA74-1236-E52D-A4C22385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2758116"/>
            <a:ext cx="33655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65A0-62FE-ED2B-98C8-92AA710D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5079-9306-2C3A-0E3F-B61FA407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2819400" cy="402442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General</a:t>
            </a:r>
          </a:p>
          <a:p>
            <a:pPr>
              <a:buFontTx/>
              <a:buChar char="-"/>
            </a:pPr>
            <a:r>
              <a:rPr lang="en-US"/>
              <a:t>Need to detect formants, amplitude, pitch information</a:t>
            </a:r>
          </a:p>
          <a:p>
            <a:pPr>
              <a:buFontTx/>
              <a:buChar char="-"/>
            </a:pPr>
            <a:r>
              <a:rPr lang="en-US"/>
              <a:t>Will need noise gate to filter out unwanted sounds</a:t>
            </a:r>
          </a:p>
          <a:p>
            <a:pPr marL="0" indent="0">
              <a:buNone/>
            </a:pPr>
            <a:r>
              <a:rPr lang="en-US"/>
              <a:t>Record in reactor</a:t>
            </a:r>
          </a:p>
          <a:p>
            <a:pPr>
              <a:buFontTx/>
              <a:buChar char="-"/>
            </a:pPr>
            <a:r>
              <a:rPr lang="en-US"/>
              <a:t>Use tape module</a:t>
            </a:r>
          </a:p>
          <a:p>
            <a:pPr>
              <a:buFontTx/>
              <a:buChar char="-"/>
            </a:pPr>
            <a:r>
              <a:rPr lang="en-US"/>
              <a:t>Use real time input device</a:t>
            </a:r>
          </a:p>
          <a:p>
            <a:pPr marL="0" indent="0">
              <a:buNone/>
            </a:pPr>
            <a:r>
              <a:rPr lang="en-US"/>
              <a:t>For trumpet</a:t>
            </a:r>
          </a:p>
          <a:p>
            <a:pPr>
              <a:buFontTx/>
              <a:buChar char="-"/>
            </a:pPr>
            <a:r>
              <a:rPr lang="en-US"/>
              <a:t>Use trumpet sample and modulate it with voice info</a:t>
            </a:r>
          </a:p>
          <a:p>
            <a:pPr lvl="1">
              <a:buFontTx/>
              <a:buChar char="-"/>
            </a:pPr>
            <a:r>
              <a:rPr lang="en-US"/>
              <a:t>Modal bank could be used</a:t>
            </a:r>
          </a:p>
          <a:p>
            <a:pPr lvl="1">
              <a:buFontTx/>
              <a:buChar char="-"/>
            </a:pPr>
            <a:r>
              <a:rPr lang="en-US"/>
              <a:t>Or sampler</a:t>
            </a:r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4B08E5-C927-AB1F-D590-DD442E326689}"/>
              </a:ext>
            </a:extLst>
          </p:cNvPr>
          <p:cNvSpPr txBox="1">
            <a:spLocks/>
          </p:cNvSpPr>
          <p:nvPr/>
        </p:nvSpPr>
        <p:spPr>
          <a:xfrm>
            <a:off x="4343400" y="2009554"/>
            <a:ext cx="28194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For Tunnel</a:t>
            </a:r>
          </a:p>
          <a:p>
            <a:pPr>
              <a:buFontTx/>
              <a:buChar char="-"/>
            </a:pPr>
            <a:r>
              <a:rPr lang="en-US"/>
              <a:t>Use simple echo/delay with feedback loop</a:t>
            </a:r>
          </a:p>
          <a:p>
            <a:pPr marL="0" indent="0">
              <a:buNone/>
            </a:pPr>
            <a:r>
              <a:rPr lang="en-US"/>
              <a:t>For Robot</a:t>
            </a:r>
          </a:p>
          <a:p>
            <a:pPr>
              <a:buFontTx/>
              <a:buChar char="-"/>
            </a:pPr>
            <a:r>
              <a:rPr lang="en-US"/>
              <a:t>Could use flanger</a:t>
            </a:r>
          </a:p>
          <a:p>
            <a:pPr>
              <a:buFontTx/>
              <a:buChar char="-"/>
            </a:pPr>
            <a:r>
              <a:rPr lang="en-US"/>
              <a:t>Maybe some echo</a:t>
            </a:r>
          </a:p>
          <a:p>
            <a:pPr marL="0" indent="0">
              <a:buNone/>
            </a:pPr>
            <a:r>
              <a:rPr lang="en-US"/>
              <a:t>For Harmony</a:t>
            </a:r>
          </a:p>
          <a:p>
            <a:pPr>
              <a:buFontTx/>
              <a:buChar char="-"/>
            </a:pPr>
            <a:r>
              <a:rPr lang="en-US"/>
              <a:t>Make synth polyphonic</a:t>
            </a:r>
          </a:p>
          <a:p>
            <a:pPr>
              <a:buFontTx/>
              <a:buChar char="-"/>
            </a:pPr>
            <a:r>
              <a:rPr lang="en-US"/>
              <a:t>Must have stable way to detect pitch</a:t>
            </a:r>
          </a:p>
          <a:p>
            <a:pPr marL="0" indent="0">
              <a:buNone/>
            </a:pPr>
            <a:r>
              <a:rPr lang="en-US"/>
              <a:t>Recording Quality</a:t>
            </a:r>
          </a:p>
          <a:p>
            <a:pPr>
              <a:buFontTx/>
              <a:buChar char="-"/>
            </a:pPr>
            <a:r>
              <a:rPr lang="en-US"/>
              <a:t>8 bit audio</a:t>
            </a:r>
          </a:p>
          <a:p>
            <a:pPr>
              <a:buFontTx/>
              <a:buChar char="-"/>
            </a:pPr>
            <a:r>
              <a:rPr lang="en-US"/>
              <a:t>32KHz</a:t>
            </a:r>
          </a:p>
        </p:txBody>
      </p:sp>
    </p:spTree>
    <p:extLst>
      <p:ext uri="{BB962C8B-B14F-4D97-AF65-F5344CB8AC3E}">
        <p14:creationId xmlns:p14="http://schemas.microsoft.com/office/powerpoint/2010/main" val="240973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A8B1-E55B-8142-4984-E3E7830F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11/5/24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348C-0E16-73BE-A69D-E80F60B9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 on pitch and envelope detection </a:t>
            </a:r>
          </a:p>
        </p:txBody>
      </p:sp>
    </p:spTree>
    <p:extLst>
      <p:ext uri="{BB962C8B-B14F-4D97-AF65-F5344CB8AC3E}">
        <p14:creationId xmlns:p14="http://schemas.microsoft.com/office/powerpoint/2010/main" val="295673993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393620"/>
      </a:dk2>
      <a:lt2>
        <a:srgbClr val="E2E8E6"/>
      </a:lt2>
      <a:accent1>
        <a:srgbClr val="E62973"/>
      </a:accent1>
      <a:accent2>
        <a:srgbClr val="D51C18"/>
      </a:accent2>
      <a:accent3>
        <a:srgbClr val="E67D29"/>
      </a:accent3>
      <a:accent4>
        <a:srgbClr val="BAA315"/>
      </a:accent4>
      <a:accent5>
        <a:srgbClr val="89B120"/>
      </a:accent5>
      <a:accent6>
        <a:srgbClr val="48BA15"/>
      </a:accent6>
      <a:hlink>
        <a:srgbClr val="31946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AngleLinesVTI</vt:lpstr>
      <vt:lpstr>MMP305 Midterm Project</vt:lpstr>
      <vt:lpstr>3DS Audio recorder</vt:lpstr>
      <vt:lpstr>notes</vt:lpstr>
      <vt:lpstr>11/5/24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Spencer</dc:creator>
  <cp:revision>1</cp:revision>
  <dcterms:created xsi:type="dcterms:W3CDTF">2024-10-31T13:41:08Z</dcterms:created>
  <dcterms:modified xsi:type="dcterms:W3CDTF">2024-11-05T14:38:01Z</dcterms:modified>
</cp:coreProperties>
</file>