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970"/>
    <a:srgbClr val="2FD4E5"/>
    <a:srgbClr val="E2C2FA"/>
    <a:srgbClr val="EEB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73B391-6215-4595-A441-E66E9603A70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831BF96-82FA-4AC9-A1E1-454265C3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8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B391-6215-4595-A441-E66E9603A70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BF96-82FA-4AC9-A1E1-454265C3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3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73B391-6215-4595-A441-E66E9603A70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831BF96-82FA-4AC9-A1E1-454265C3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7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B391-6215-4595-A441-E66E9603A70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831BF96-82FA-4AC9-A1E1-454265C3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3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73B391-6215-4595-A441-E66E9603A70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831BF96-82FA-4AC9-A1E1-454265C3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2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B391-6215-4595-A441-E66E9603A70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BF96-82FA-4AC9-A1E1-454265C3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8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B391-6215-4595-A441-E66E9603A70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BF96-82FA-4AC9-A1E1-454265C3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B391-6215-4595-A441-E66E9603A70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BF96-82FA-4AC9-A1E1-454265C3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1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B391-6215-4595-A441-E66E9603A70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BF96-82FA-4AC9-A1E1-454265C3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73B391-6215-4595-A441-E66E9603A70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831BF96-82FA-4AC9-A1E1-454265C3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3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B391-6215-4595-A441-E66E9603A70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BF96-82FA-4AC9-A1E1-454265C3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0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73B391-6215-4595-A441-E66E9603A70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831BF96-82FA-4AC9-A1E1-454265C3ED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997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7EEE3-9265-1C94-2D4A-7DF4F77DB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en-US" sz="4800"/>
              <a:t>Online Retail Marketing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9603E-42BE-2EA9-DA2E-CA9D4B6E1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sz="2000"/>
              <a:t>Emily Greff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546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61E87-C6CF-267B-9CF2-56799215A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Problem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4D1F-A5D6-462A-F917-1236A9BD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7" y="2254102"/>
            <a:ext cx="4947221" cy="3650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marketing team at a UK based online retail store needed help understanding their customers.</a:t>
            </a:r>
          </a:p>
          <a:p>
            <a:r>
              <a:rPr lang="en-US" dirty="0">
                <a:solidFill>
                  <a:srgbClr val="FFFFFF"/>
                </a:solidFill>
              </a:rPr>
              <a:t>They needed to analyze customer behaviors to determine the customers they should target for marketing.</a:t>
            </a:r>
          </a:p>
          <a:p>
            <a:r>
              <a:rPr lang="en-US" dirty="0">
                <a:solidFill>
                  <a:srgbClr val="FFFFFF"/>
                </a:solidFill>
              </a:rPr>
              <a:t>They did not have a way of grouping similar customers together so that they could make that determination.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Marketing - Overview, Evolution, Types, Advertising">
            <a:extLst>
              <a:ext uri="{FF2B5EF4-FFF2-40B4-BE49-F238E27FC236}">
                <a16:creationId xmlns:a16="http://schemas.microsoft.com/office/drawing/2014/main" id="{A1F1163C-7E27-AA0B-324B-FBB95EC71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8084" y="1997333"/>
            <a:ext cx="4952475" cy="28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71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58216-5FFB-1D14-851E-1DABF9B1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46B50-6AC0-1F99-4CB5-102A96B51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21" y="2575835"/>
            <a:ext cx="4947221" cy="3650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approach is to create clusters of customers to determine the group considered the target.</a:t>
            </a:r>
          </a:p>
          <a:p>
            <a:r>
              <a:rPr lang="en-US" dirty="0">
                <a:solidFill>
                  <a:srgbClr val="FFFFFF"/>
                </a:solidFill>
              </a:rPr>
              <a:t>Group customers based on frequency of purchases and total amount spent using k-means clustering.</a:t>
            </a:r>
          </a:p>
          <a:p>
            <a:r>
              <a:rPr lang="en-US" dirty="0">
                <a:solidFill>
                  <a:srgbClr val="FFFFFF"/>
                </a:solidFill>
              </a:rPr>
              <a:t>Use the Elbow method to determine the optimal number of clusters.</a:t>
            </a:r>
          </a:p>
          <a:p>
            <a:r>
              <a:rPr lang="en-US" dirty="0">
                <a:solidFill>
                  <a:srgbClr val="FFFFFF"/>
                </a:solidFill>
              </a:rPr>
              <a:t>Optimal number of clusters is 4.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E7B0C735-15EF-F845-858B-C2DA0D95D7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468084" y="1452561"/>
            <a:ext cx="4952475" cy="39619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5520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714B1-A4ED-F535-1268-C041CB5C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Results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48EFF-F113-46DD-63C1-F7CB7C204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7" y="2254102"/>
            <a:ext cx="4947221" cy="365034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Cluster 1  - Low frequency and low amount spent</a:t>
            </a:r>
          </a:p>
          <a:p>
            <a:r>
              <a:rPr lang="en-US" dirty="0">
                <a:solidFill>
                  <a:srgbClr val="FFFFFF"/>
                </a:solidFill>
              </a:rPr>
              <a:t>Cluster 2 – Very low frequency and Very low amount spent</a:t>
            </a:r>
          </a:p>
          <a:p>
            <a:r>
              <a:rPr lang="en-US" dirty="0">
                <a:solidFill>
                  <a:srgbClr val="FFFFFF"/>
                </a:solidFill>
              </a:rPr>
              <a:t>Cluster 3 – Very high frequency and high amount spent</a:t>
            </a:r>
          </a:p>
          <a:p>
            <a:r>
              <a:rPr lang="en-US" dirty="0">
                <a:solidFill>
                  <a:srgbClr val="FFFFFF"/>
                </a:solidFill>
              </a:rPr>
              <a:t>Cluster 4 – Low frequency and very high amount spent</a:t>
            </a:r>
          </a:p>
          <a:p>
            <a:r>
              <a:rPr lang="en-US" dirty="0">
                <a:solidFill>
                  <a:srgbClr val="FFFFFF"/>
                </a:solidFill>
              </a:rPr>
              <a:t>Marketing team should focus more on cluster 3, which is their target customers.</a:t>
            </a:r>
          </a:p>
          <a:p>
            <a:r>
              <a:rPr lang="en-US" dirty="0">
                <a:solidFill>
                  <a:srgbClr val="FFFFFF"/>
                </a:solidFill>
              </a:rPr>
              <a:t>Marketing team should focus less on cluster 2 customers since they are not their target.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BE40AC2D-DF86-0F34-0E95-74FB1811B9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468084" y="1452561"/>
            <a:ext cx="4952475" cy="39619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3827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79</TotalTime>
  <Words>184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Wingdings 2</vt:lpstr>
      <vt:lpstr>Dividend</vt:lpstr>
      <vt:lpstr>Online Retail Marketing</vt:lpstr>
      <vt:lpstr>The Problem</vt:lpstr>
      <vt:lpstr>The Approach</vt:lpstr>
      <vt:lpstr>The 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 Marketing</dc:title>
  <dc:creator>Greff, Emily</dc:creator>
  <cp:lastModifiedBy>Greff, Emily</cp:lastModifiedBy>
  <cp:revision>1</cp:revision>
  <dcterms:created xsi:type="dcterms:W3CDTF">2022-12-11T21:52:50Z</dcterms:created>
  <dcterms:modified xsi:type="dcterms:W3CDTF">2022-12-11T23:12:13Z</dcterms:modified>
</cp:coreProperties>
</file>