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00EE"/>
    <a:srgbClr val="A6A6A6"/>
    <a:srgbClr val="FFFFFF"/>
    <a:srgbClr val="E2E2E2"/>
    <a:srgbClr val="00F5D4"/>
    <a:srgbClr val="BFAE48"/>
    <a:srgbClr val="F45B69"/>
    <a:srgbClr val="2F9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1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38D9-3188-43BF-AD03-47447426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6129-8E78-4516-B8BD-903A15607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825E-5A25-4236-8C97-1324B3E6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7CF4-4843-49CE-AF59-CC2A72DB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E5A7-18BD-4153-8B26-2E1D5ED0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F086-2BBA-4376-8E99-AB58440E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DA0DD-C05E-48A9-A07B-D680DA1A9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88A8-BCA9-4DC9-95F6-B20CB436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A9F2-69C5-4701-95AD-23E9400B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6DEC-54FA-496E-980B-3F159C7F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7338-B2CE-4A47-81F2-58DDD452D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2E2F-6A7E-42A7-9720-7BD94606C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FE95-8279-46F9-A64D-E5DF71FB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975F-276B-42BC-B62C-7140340B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A59C-F441-4E75-9E6B-7BD4A69E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2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47B3-5EE7-4492-BB46-D7242E0C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2B94-4A8F-4139-8C42-28DFC19F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7AC8-A684-453D-9F70-47441C75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4754-59AE-4CDA-BD4E-F003F172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39BE-D405-4C40-AE4B-1D2C92D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128B-33ED-479C-AC01-1CF149ED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3CC59-3323-4C80-85AE-A2A3640B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CC2A-677E-42E4-9DBD-70A662D4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E354-1BEF-4332-8053-89758B74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BBD6-75B8-41BB-B423-CCA6C7D5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491A-D6E5-4429-99C7-866AB572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9FEE-BCED-4FB4-961C-BA63CDC1D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9CB7-8D65-4C4A-A6BB-3B247B8E8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AD4E-3916-4804-84ED-B7A9C10B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C2B2-AF5A-42C7-8948-6D61CC73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5A21F-A346-48C2-94BF-151EC943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4E2C-F869-4A71-A18F-78389D85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59B1-7CA7-4542-AD9B-F7105B10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DA521-9453-4662-B544-8914E6BB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AD4CA-B8B5-4FEA-8E7A-4D0B8A092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423B5-F090-49CD-A3B5-864FFE062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0AA88-EE53-446E-B0D6-1D300186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A3EBD-6EBF-4002-9F63-0325080A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28B99-2622-4EA3-9F80-3B9D6B0E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6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474B-A612-458A-BFBC-8CBE972D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07709-084E-4E7D-B507-201895E8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7761-960F-40AE-B672-CF7D6897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D832E-50DA-463D-A0B2-F0F3BF88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0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C9368-0FBB-4BE1-8968-75688F1C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56965-903F-4990-AED6-9EF82479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BE36B-7712-47F3-A427-1CD8FBA1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C960-E510-4D84-8F88-F90C01B7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DEB5-9EAB-42DB-8D41-064C2BC6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940E3-5F01-41AD-89CD-65BBFB3FB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72E3-626C-45C8-B9FE-D98D4E56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3B11-3ECC-48C4-A6F8-65D17146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2FDA0-B868-432F-9F30-681A3817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73CA-46C9-47C5-8CE4-D554E2DF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D5E40-B237-4546-B229-48AEA8169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BCEE7-811A-4598-AA3A-81D4C84D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269A0-FF2F-4175-8916-4160F4CE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7DCE-D502-4B5C-80E2-4CC92A4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3D2F8-51A7-4092-AB40-B75C3FFF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F3F26-CE42-48A0-9C33-A826D3A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2D0A-EB15-4498-916D-E3078B11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0B9B-44C6-49B2-9C55-FF163E225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D991-0081-4D5A-A8AF-CC8905D27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D8B45-2D7B-450C-8AB7-0DEB3AFCB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4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5.xml"/><Relationship Id="rId5" Type="http://schemas.openxmlformats.org/officeDocument/2006/relationships/image" Target="../media/image4.sv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4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5.xml"/><Relationship Id="rId5" Type="http://schemas.openxmlformats.org/officeDocument/2006/relationships/image" Target="../media/image4.sv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4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5.xml"/><Relationship Id="rId5" Type="http://schemas.openxmlformats.org/officeDocument/2006/relationships/image" Target="../media/image4.sv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4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5.xml"/><Relationship Id="rId5" Type="http://schemas.openxmlformats.org/officeDocument/2006/relationships/image" Target="../media/image4.svg"/><Relationship Id="rId15" Type="http://schemas.openxmlformats.org/officeDocument/2006/relationships/slide" Target="slide2.xml"/><Relationship Id="rId23" Type="http://schemas.openxmlformats.org/officeDocument/2006/relationships/image" Target="../media/image25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3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4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5.xml"/><Relationship Id="rId5" Type="http://schemas.openxmlformats.org/officeDocument/2006/relationships/image" Target="../media/image4.sv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3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4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5.xml"/><Relationship Id="rId5" Type="http://schemas.openxmlformats.org/officeDocument/2006/relationships/image" Target="../media/image4.sv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16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14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86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31E09A5-A24E-475B-8296-E682AD29151F}"/>
              </a:ext>
            </a:extLst>
          </p:cNvPr>
          <p:cNvSpPr/>
          <p:nvPr/>
        </p:nvSpPr>
        <p:spPr>
          <a:xfrm>
            <a:off x="-12251703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21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-10698" y="0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BBCEB-388F-46BF-B2AC-374FB9627131}"/>
              </a:ext>
            </a:extLst>
          </p:cNvPr>
          <p:cNvSpPr txBox="1"/>
          <p:nvPr/>
        </p:nvSpPr>
        <p:spPr>
          <a:xfrm>
            <a:off x="437263" y="5531306"/>
            <a:ext cx="60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Készítette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TurboNote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csapat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30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Balint Bato</dc:creator>
  <cp:lastModifiedBy>Balint Bato</cp:lastModifiedBy>
  <cp:revision>4</cp:revision>
  <dcterms:created xsi:type="dcterms:W3CDTF">2022-04-25T21:16:20Z</dcterms:created>
  <dcterms:modified xsi:type="dcterms:W3CDTF">2022-04-26T09:26:06Z</dcterms:modified>
</cp:coreProperties>
</file>