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8" r:id="rId20"/>
    <p:sldId id="260" r:id="rId21"/>
    <p:sldId id="261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28" Type="http://schemas.openxmlformats.org/officeDocument/2006/relationships/image" Target="../media/image25.jpe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8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3783C-632F-2418-6CC5-8B9C6F580B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42" y="803116"/>
            <a:ext cx="3642617" cy="5270814"/>
          </a:xfrm>
          <a:prstGeom prst="rect">
            <a:avLst/>
          </a:prstGeom>
          <a:blipFill dpi="0" rotWithShape="1">
            <a:blip r:embed="rId28">
              <a:alphaModFix amt="12000"/>
            </a:blip>
            <a:srcRect/>
            <a:tile tx="7620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</a:t>
            </a:r>
            <a:r>
              <a:rPr lang="hu-HU" sz="2800" dirty="0">
                <a:solidFill>
                  <a:schemeClr val="bg1"/>
                </a:solidFill>
              </a:rPr>
              <a:t>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Letisztult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Színek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Logo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6" y="582884"/>
            <a:ext cx="843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zokások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megörzése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Üzemeltetői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oldal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ók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Plusz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funkciók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Megjelenés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Színek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Hasonló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alkalmazások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Megvalósítótt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funkciók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Továbbfejleszthetőség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5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165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22</cp:revision>
  <dcterms:created xsi:type="dcterms:W3CDTF">2022-04-25T21:16:20Z</dcterms:created>
  <dcterms:modified xsi:type="dcterms:W3CDTF">2022-04-29T16:41:32Z</dcterms:modified>
</cp:coreProperties>
</file>