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6" r:id="rId5"/>
    <p:sldId id="257" r:id="rId6"/>
    <p:sldId id="258" r:id="rId7"/>
    <p:sldId id="259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5D4"/>
    <a:srgbClr val="6500EE"/>
    <a:srgbClr val="A6A6A6"/>
    <a:srgbClr val="FFFFFF"/>
    <a:srgbClr val="E2E2E2"/>
    <a:srgbClr val="BFAE48"/>
    <a:srgbClr val="F45B69"/>
    <a:srgbClr val="2F9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42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38D9-3188-43BF-AD03-47447426E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6129-8E78-4516-B8BD-903A15607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825E-5A25-4236-8C97-1324B3E6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7CF4-4843-49CE-AF59-CC2A72DB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CE5A7-18BD-4153-8B26-2E1D5ED0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8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F086-2BBA-4376-8E99-AB58440E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DA0DD-C05E-48A9-A07B-D680DA1A9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788A8-BCA9-4DC9-95F6-B20CB436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DA9F2-69C5-4701-95AD-23E9400B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56DEC-54FA-496E-980B-3F159C7F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4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07338-B2CE-4A47-81F2-58DDD452D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22E2F-6A7E-42A7-9720-7BD94606C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BFE95-8279-46F9-A64D-E5DF71FB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975F-276B-42BC-B62C-7140340B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A59C-F441-4E75-9E6B-7BD4A69E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2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47B3-5EE7-4492-BB46-D7242E0C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2B94-4A8F-4139-8C42-28DFC19F7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57AC8-A684-453D-9F70-47441C75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54754-59AE-4CDA-BD4E-F003F172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39BE-D405-4C40-AE4B-1D2C92DB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128B-33ED-479C-AC01-1CF149ED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3CC59-3323-4C80-85AE-A2A3640BB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CC2A-677E-42E4-9DBD-70A662D4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E354-1BEF-4332-8053-89758B74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3BBD6-75B8-41BB-B423-CCA6C7D5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491A-D6E5-4429-99C7-866AB572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9FEE-BCED-4FB4-961C-BA63CDC1D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D9CB7-8D65-4C4A-A6BB-3B247B8E8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2AD4E-3916-4804-84ED-B7A9C10B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AC2B2-AF5A-42C7-8948-6D61CC73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5A21F-A346-48C2-94BF-151EC943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8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4E2C-F869-4A71-A18F-78389D85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B59B1-7CA7-4542-AD9B-F7105B10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DA521-9453-4662-B544-8914E6BB5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AD4CA-B8B5-4FEA-8E7A-4D0B8A092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423B5-F090-49CD-A3B5-864FFE062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0AA88-EE53-446E-B0D6-1D300186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A3EBD-6EBF-4002-9F63-0325080A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28B99-2622-4EA3-9F80-3B9D6B0E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6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474B-A612-458A-BFBC-8CBE972D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07709-084E-4E7D-B507-201895E8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E7761-960F-40AE-B672-CF7D6897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D832E-50DA-463D-A0B2-F0F3BF88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0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C9368-0FBB-4BE1-8968-75688F1C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56965-903F-4990-AED6-9EF82479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BE36B-7712-47F3-A427-1CD8FBA1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C960-E510-4D84-8F88-F90C01B7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DEB5-9EAB-42DB-8D41-064C2BC65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940E3-5F01-41AD-89CD-65BBFB3FB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672E3-626C-45C8-B9FE-D98D4E56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C3B11-3ECC-48C4-A6F8-65D17146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2FDA0-B868-432F-9F30-681A3817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4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73CA-46C9-47C5-8CE4-D554E2DF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D5E40-B237-4546-B229-48AEA8169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BCEE7-811A-4598-AA3A-81D4C84D5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269A0-FF2F-4175-8916-4160F4CE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67DCE-D502-4B5C-80E2-4CC92A4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3D2F8-51A7-4092-AB40-B75C3FFF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F3F26-CE42-48A0-9C33-A826D3A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E2D0A-EB15-4498-916D-E3078B116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0B9B-44C6-49B2-9C55-FF163E225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2D991-0081-4D5A-A8AF-CC8905D27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D8B45-2D7B-450C-8AB7-0DEB3AFCB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6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7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8.xml"/><Relationship Id="rId5" Type="http://schemas.openxmlformats.org/officeDocument/2006/relationships/image" Target="../media/image4.svg"/><Relationship Id="rId15" Type="http://schemas.openxmlformats.org/officeDocument/2006/relationships/slide" Target="slide5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6.xml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slide" Target="slide7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8.xml"/><Relationship Id="rId5" Type="http://schemas.openxmlformats.org/officeDocument/2006/relationships/image" Target="../media/image4.svg"/><Relationship Id="rId15" Type="http://schemas.openxmlformats.org/officeDocument/2006/relationships/slide" Target="slide5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6.xml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slide" Target="slide7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8.xml"/><Relationship Id="rId5" Type="http://schemas.openxmlformats.org/officeDocument/2006/relationships/image" Target="../media/image4.svg"/><Relationship Id="rId15" Type="http://schemas.openxmlformats.org/officeDocument/2006/relationships/slide" Target="slide5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6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7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8.xml"/><Relationship Id="rId5" Type="http://schemas.openxmlformats.org/officeDocument/2006/relationships/image" Target="../media/image4.svg"/><Relationship Id="rId15" Type="http://schemas.openxmlformats.org/officeDocument/2006/relationships/slide" Target="slide5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6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7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8.xml"/><Relationship Id="rId5" Type="http://schemas.openxmlformats.org/officeDocument/2006/relationships/image" Target="../media/image4.svg"/><Relationship Id="rId15" Type="http://schemas.openxmlformats.org/officeDocument/2006/relationships/slide" Target="slide5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6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7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8.xml"/><Relationship Id="rId5" Type="http://schemas.openxmlformats.org/officeDocument/2006/relationships/image" Target="../media/image4.svg"/><Relationship Id="rId15" Type="http://schemas.openxmlformats.org/officeDocument/2006/relationships/slide" Target="slide5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6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7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8.xml"/><Relationship Id="rId5" Type="http://schemas.openxmlformats.org/officeDocument/2006/relationships/image" Target="../media/image4.svg"/><Relationship Id="rId15" Type="http://schemas.openxmlformats.org/officeDocument/2006/relationships/slide" Target="slide5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6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7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8.xml"/><Relationship Id="rId5" Type="http://schemas.openxmlformats.org/officeDocument/2006/relationships/image" Target="../media/image4.svg"/><Relationship Id="rId15" Type="http://schemas.openxmlformats.org/officeDocument/2006/relationships/slide" Target="slide5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6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7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8.xml"/><Relationship Id="rId5" Type="http://schemas.openxmlformats.org/officeDocument/2006/relationships/image" Target="../media/image4.svg"/><Relationship Id="rId15" Type="http://schemas.openxmlformats.org/officeDocument/2006/relationships/slide" Target="slide5.xml"/><Relationship Id="rId23" Type="http://schemas.openxmlformats.org/officeDocument/2006/relationships/image" Target="../media/image25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6.xml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slide" Target="slide7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8.xml"/><Relationship Id="rId5" Type="http://schemas.openxmlformats.org/officeDocument/2006/relationships/image" Target="../media/image4.svg"/><Relationship Id="rId15" Type="http://schemas.openxmlformats.org/officeDocument/2006/relationships/slide" Target="slide5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6.xml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slide" Target="slide7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8.xml"/><Relationship Id="rId5" Type="http://schemas.openxmlformats.org/officeDocument/2006/relationships/image" Target="../media/image4.svg"/><Relationship Id="rId15" Type="http://schemas.openxmlformats.org/officeDocument/2006/relationships/slide" Target="slide5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E3F1719-A51C-42D6-A0EE-5759CDCDA984}"/>
              </a:ext>
            </a:extLst>
          </p:cNvPr>
          <p:cNvSpPr/>
          <p:nvPr/>
        </p:nvSpPr>
        <p:spPr>
          <a:xfrm>
            <a:off x="-5354" y="-1"/>
            <a:ext cx="12190262" cy="6858000"/>
          </a:xfrm>
          <a:prstGeom prst="rect">
            <a:avLst/>
          </a:prstGeom>
          <a:solidFill>
            <a:srgbClr val="00F5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err="1"/>
              <a:t>Helo</a:t>
            </a:r>
            <a:r>
              <a:rPr lang="en-GB" sz="4400" dirty="0"/>
              <a:t> </a:t>
            </a:r>
            <a:r>
              <a:rPr lang="en-GB" sz="4400" dirty="0" err="1"/>
              <a:t>helo</a:t>
            </a:r>
            <a:r>
              <a:rPr lang="en-GB" sz="4400" dirty="0"/>
              <a:t> </a:t>
            </a:r>
            <a:r>
              <a:rPr lang="en-GB" sz="4400" dirty="0" err="1"/>
              <a:t>sziasztok</a:t>
            </a:r>
            <a:r>
              <a:rPr lang="en-GB" sz="4400" dirty="0"/>
              <a:t>, </a:t>
            </a:r>
            <a:r>
              <a:rPr lang="en-GB" sz="4400" dirty="0" err="1"/>
              <a:t>itt</a:t>
            </a:r>
            <a:r>
              <a:rPr lang="en-GB" sz="4400" dirty="0"/>
              <a:t> a </a:t>
            </a:r>
            <a:r>
              <a:rPr lang="en-GB" sz="4400" dirty="0" err="1"/>
              <a:t>tnote</a:t>
            </a:r>
            <a:r>
              <a:rPr lang="en-GB" sz="4400" dirty="0"/>
              <a:t> </a:t>
            </a:r>
            <a:r>
              <a:rPr lang="en-GB" sz="4400" dirty="0" err="1"/>
              <a:t>csapat</a:t>
            </a:r>
            <a:r>
              <a:rPr lang="en-GB" sz="4400" dirty="0"/>
              <a:t>, a </a:t>
            </a:r>
            <a:r>
              <a:rPr lang="en-GB" sz="4400" dirty="0" err="1"/>
              <a:t>mai</a:t>
            </a:r>
            <a:r>
              <a:rPr lang="en-GB" sz="4400" dirty="0"/>
              <a:t> </a:t>
            </a:r>
            <a:r>
              <a:rPr lang="en-GB" sz="4400" dirty="0" err="1"/>
              <a:t>eloadasban</a:t>
            </a:r>
            <a:r>
              <a:rPr lang="en-GB" sz="4400" dirty="0"/>
              <a:t> </a:t>
            </a:r>
            <a:r>
              <a:rPr lang="en-GB" sz="4400" dirty="0" err="1"/>
              <a:t>epitunk</a:t>
            </a:r>
            <a:r>
              <a:rPr lang="en-GB" sz="4400" dirty="0"/>
              <a:t> 3 automata </a:t>
            </a:r>
            <a:r>
              <a:rPr lang="en-GB" sz="4400" dirty="0" err="1"/>
              <a:t>redstone</a:t>
            </a:r>
            <a:r>
              <a:rPr lang="en-GB" sz="4400" dirty="0"/>
              <a:t> </a:t>
            </a:r>
            <a:r>
              <a:rPr lang="en-GB" sz="4400" dirty="0" err="1"/>
              <a:t>sutot</a:t>
            </a:r>
            <a:r>
              <a:rPr lang="en-GB" sz="4400" dirty="0"/>
              <a:t>, 2 automata </a:t>
            </a:r>
            <a:r>
              <a:rPr lang="en-GB" sz="4400" dirty="0" err="1"/>
              <a:t>buzafarmot</a:t>
            </a:r>
            <a:r>
              <a:rPr lang="en-GB" sz="4400" dirty="0"/>
              <a:t> </a:t>
            </a:r>
            <a:r>
              <a:rPr lang="en-GB" sz="4400" dirty="0" err="1"/>
              <a:t>és</a:t>
            </a:r>
            <a:r>
              <a:rPr lang="en-GB" sz="4400" dirty="0"/>
              <a:t> ha </a:t>
            </a:r>
            <a:r>
              <a:rPr lang="en-GB" sz="4400" dirty="0" err="1"/>
              <a:t>marad</a:t>
            </a:r>
            <a:r>
              <a:rPr lang="en-GB" sz="4400" dirty="0"/>
              <a:t> </a:t>
            </a:r>
            <a:r>
              <a:rPr lang="en-GB" sz="4400" dirty="0" err="1"/>
              <a:t>ido</a:t>
            </a:r>
            <a:r>
              <a:rPr lang="en-GB" sz="4400" dirty="0"/>
              <a:t> </a:t>
            </a:r>
            <a:r>
              <a:rPr lang="en-GB" sz="4400" dirty="0" err="1"/>
              <a:t>besegitunk</a:t>
            </a:r>
            <a:r>
              <a:rPr lang="en-GB" sz="4400" dirty="0"/>
              <a:t> a Manhattan </a:t>
            </a:r>
            <a:r>
              <a:rPr lang="en-GB" sz="4400" dirty="0" err="1"/>
              <a:t>tervbe</a:t>
            </a:r>
            <a:r>
              <a:rPr lang="en-GB" sz="4400" dirty="0"/>
              <a:t> is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51074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3FE071-97D0-49F3-A513-4E6A85A5C847}"/>
              </a:ext>
            </a:extLst>
          </p:cNvPr>
          <p:cNvSpPr/>
          <p:nvPr/>
        </p:nvSpPr>
        <p:spPr>
          <a:xfrm>
            <a:off x="2043877" y="-33405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28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5BBCEB-388F-46BF-B2AC-374FB9627131}"/>
              </a:ext>
            </a:extLst>
          </p:cNvPr>
          <p:cNvSpPr txBox="1"/>
          <p:nvPr/>
        </p:nvSpPr>
        <p:spPr>
          <a:xfrm>
            <a:off x="437263" y="5531306"/>
            <a:ext cx="60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Készítette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TurboNote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csapat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FE071-97D0-49F3-A513-4E6A85A5C847}"/>
              </a:ext>
            </a:extLst>
          </p:cNvPr>
          <p:cNvSpPr/>
          <p:nvPr/>
        </p:nvSpPr>
        <p:spPr>
          <a:xfrm>
            <a:off x="-48477" y="0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hlinkClick r:id="rId24" action="ppaction://hlinksldjump"/>
            <a:extLst>
              <a:ext uri="{FF2B5EF4-FFF2-40B4-BE49-F238E27FC236}">
                <a16:creationId xmlns:a16="http://schemas.microsoft.com/office/drawing/2014/main" id="{67913670-EBBA-4273-811B-5D05010DF743}"/>
              </a:ext>
            </a:extLst>
          </p:cNvPr>
          <p:cNvSpPr txBox="1"/>
          <p:nvPr/>
        </p:nvSpPr>
        <p:spPr>
          <a:xfrm>
            <a:off x="274320" y="5900638"/>
            <a:ext cx="425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Készítette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TurboNote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csapat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16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E3F1719-A51C-42D6-A0EE-5759CDCDA984}"/>
              </a:ext>
            </a:extLst>
          </p:cNvPr>
          <p:cNvSpPr/>
          <p:nvPr/>
        </p:nvSpPr>
        <p:spPr>
          <a:xfrm>
            <a:off x="2043877" y="-1"/>
            <a:ext cx="12190262" cy="6858000"/>
          </a:xfrm>
          <a:prstGeom prst="rect">
            <a:avLst/>
          </a:prstGeom>
          <a:solidFill>
            <a:srgbClr val="00F5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err="1"/>
              <a:t>Helo</a:t>
            </a:r>
            <a:r>
              <a:rPr lang="en-GB" sz="4400" dirty="0"/>
              <a:t> </a:t>
            </a:r>
            <a:r>
              <a:rPr lang="en-GB" sz="4400" dirty="0" err="1"/>
              <a:t>helo</a:t>
            </a:r>
            <a:r>
              <a:rPr lang="en-GB" sz="4400" dirty="0"/>
              <a:t> </a:t>
            </a:r>
            <a:r>
              <a:rPr lang="en-GB" sz="4400" dirty="0" err="1"/>
              <a:t>sziasztok</a:t>
            </a:r>
            <a:r>
              <a:rPr lang="en-GB" sz="4400" dirty="0"/>
              <a:t>, </a:t>
            </a:r>
            <a:r>
              <a:rPr lang="en-GB" sz="4400" dirty="0" err="1"/>
              <a:t>itt</a:t>
            </a:r>
            <a:r>
              <a:rPr lang="en-GB" sz="4400" dirty="0"/>
              <a:t> a </a:t>
            </a:r>
            <a:r>
              <a:rPr lang="en-GB" sz="4400" dirty="0" err="1"/>
              <a:t>tnote</a:t>
            </a:r>
            <a:r>
              <a:rPr lang="en-GB" sz="4400" dirty="0"/>
              <a:t> </a:t>
            </a:r>
            <a:r>
              <a:rPr lang="en-GB" sz="4400" dirty="0" err="1"/>
              <a:t>csapat</a:t>
            </a:r>
            <a:r>
              <a:rPr lang="en-GB" sz="4400" dirty="0"/>
              <a:t>, a </a:t>
            </a:r>
            <a:r>
              <a:rPr lang="en-GB" sz="4400" dirty="0" err="1"/>
              <a:t>mai</a:t>
            </a:r>
            <a:r>
              <a:rPr lang="en-GB" sz="4400" dirty="0"/>
              <a:t> </a:t>
            </a:r>
            <a:r>
              <a:rPr lang="en-GB" sz="4400" dirty="0" err="1"/>
              <a:t>eloadasban</a:t>
            </a:r>
            <a:r>
              <a:rPr lang="en-GB" sz="4400" dirty="0"/>
              <a:t> </a:t>
            </a:r>
            <a:r>
              <a:rPr lang="en-GB" sz="4400" dirty="0" err="1"/>
              <a:t>epitunk</a:t>
            </a:r>
            <a:r>
              <a:rPr lang="en-GB" sz="4400" dirty="0"/>
              <a:t> 3 automata </a:t>
            </a:r>
            <a:r>
              <a:rPr lang="en-GB" sz="4400" dirty="0" err="1"/>
              <a:t>redstone</a:t>
            </a:r>
            <a:r>
              <a:rPr lang="en-GB" sz="4400" dirty="0"/>
              <a:t> </a:t>
            </a:r>
            <a:r>
              <a:rPr lang="en-GB" sz="4400" dirty="0" err="1"/>
              <a:t>sutot</a:t>
            </a:r>
            <a:r>
              <a:rPr lang="en-GB" sz="4400" dirty="0"/>
              <a:t>, 2 automata </a:t>
            </a:r>
            <a:r>
              <a:rPr lang="en-GB" sz="4400" dirty="0" err="1"/>
              <a:t>buzafarmot</a:t>
            </a:r>
            <a:r>
              <a:rPr lang="en-GB" sz="4400" dirty="0"/>
              <a:t> </a:t>
            </a:r>
            <a:r>
              <a:rPr lang="en-GB" sz="4400" dirty="0" err="1"/>
              <a:t>és</a:t>
            </a:r>
            <a:r>
              <a:rPr lang="en-GB" sz="4400" dirty="0"/>
              <a:t> ha </a:t>
            </a:r>
            <a:r>
              <a:rPr lang="en-GB" sz="4400" dirty="0" err="1"/>
              <a:t>marad</a:t>
            </a:r>
            <a:r>
              <a:rPr lang="en-GB" sz="4400" dirty="0"/>
              <a:t> </a:t>
            </a:r>
            <a:r>
              <a:rPr lang="en-GB" sz="4400" dirty="0" err="1"/>
              <a:t>ido</a:t>
            </a:r>
            <a:r>
              <a:rPr lang="en-GB" sz="4400" dirty="0"/>
              <a:t> </a:t>
            </a:r>
            <a:r>
              <a:rPr lang="en-GB" sz="4400" dirty="0" err="1"/>
              <a:t>besegitunk</a:t>
            </a:r>
            <a:r>
              <a:rPr lang="en-GB" sz="4400" dirty="0"/>
              <a:t> a Manhattan </a:t>
            </a:r>
            <a:r>
              <a:rPr lang="en-GB" sz="4400" dirty="0" err="1"/>
              <a:t>tervbe</a:t>
            </a:r>
            <a:r>
              <a:rPr lang="en-GB" sz="4400" dirty="0"/>
              <a:t> is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16656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0">
        <p159:morph option="byObject"/>
      </p:transition>
    </mc:Choice>
    <mc:Fallback>
      <p:transition spd="med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E3F1719-A51C-42D6-A0EE-5759CDCDA984}"/>
              </a:ext>
            </a:extLst>
          </p:cNvPr>
          <p:cNvSpPr/>
          <p:nvPr/>
        </p:nvSpPr>
        <p:spPr>
          <a:xfrm>
            <a:off x="2043877" y="-1"/>
            <a:ext cx="12190262" cy="6858000"/>
          </a:xfrm>
          <a:prstGeom prst="rect">
            <a:avLst/>
          </a:prstGeom>
          <a:solidFill>
            <a:srgbClr val="00F5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err="1"/>
              <a:t>Helo</a:t>
            </a:r>
            <a:r>
              <a:rPr lang="en-GB" sz="4400" dirty="0"/>
              <a:t> </a:t>
            </a:r>
            <a:r>
              <a:rPr lang="en-GB" sz="4400" dirty="0" err="1"/>
              <a:t>helo</a:t>
            </a:r>
            <a:r>
              <a:rPr lang="en-GB" sz="4400" dirty="0"/>
              <a:t> </a:t>
            </a:r>
            <a:r>
              <a:rPr lang="en-GB" sz="4400" dirty="0" err="1"/>
              <a:t>sziasztok</a:t>
            </a:r>
            <a:r>
              <a:rPr lang="en-GB" sz="4400" dirty="0"/>
              <a:t>, </a:t>
            </a:r>
            <a:r>
              <a:rPr lang="en-GB" sz="4400" dirty="0" err="1"/>
              <a:t>itt</a:t>
            </a:r>
            <a:r>
              <a:rPr lang="en-GB" sz="4400" dirty="0"/>
              <a:t> a </a:t>
            </a:r>
            <a:r>
              <a:rPr lang="en-GB" sz="4400" dirty="0" err="1"/>
              <a:t>tnote</a:t>
            </a:r>
            <a:r>
              <a:rPr lang="en-GB" sz="4400" dirty="0"/>
              <a:t> </a:t>
            </a:r>
            <a:r>
              <a:rPr lang="en-GB" sz="4400" dirty="0" err="1"/>
              <a:t>csapat</a:t>
            </a:r>
            <a:r>
              <a:rPr lang="en-GB" sz="4400" dirty="0"/>
              <a:t>, a </a:t>
            </a:r>
            <a:r>
              <a:rPr lang="en-GB" sz="4400" dirty="0" err="1"/>
              <a:t>mai</a:t>
            </a:r>
            <a:r>
              <a:rPr lang="en-GB" sz="4400" dirty="0"/>
              <a:t> </a:t>
            </a:r>
            <a:r>
              <a:rPr lang="en-GB" sz="4400" dirty="0" err="1"/>
              <a:t>eloadasban</a:t>
            </a:r>
            <a:r>
              <a:rPr lang="en-GB" sz="4400" dirty="0"/>
              <a:t> </a:t>
            </a:r>
            <a:r>
              <a:rPr lang="en-GB" sz="4400" dirty="0" err="1"/>
              <a:t>epitunk</a:t>
            </a:r>
            <a:r>
              <a:rPr lang="en-GB" sz="4400" dirty="0"/>
              <a:t> 3 automata </a:t>
            </a:r>
            <a:r>
              <a:rPr lang="en-GB" sz="4400" dirty="0" err="1"/>
              <a:t>redstone</a:t>
            </a:r>
            <a:r>
              <a:rPr lang="en-GB" sz="4400" dirty="0"/>
              <a:t> </a:t>
            </a:r>
            <a:r>
              <a:rPr lang="en-GB" sz="4400" dirty="0" err="1"/>
              <a:t>sutot</a:t>
            </a:r>
            <a:r>
              <a:rPr lang="en-GB" sz="4400" dirty="0"/>
              <a:t>, 2 automata </a:t>
            </a:r>
            <a:r>
              <a:rPr lang="en-GB" sz="4400" dirty="0" err="1"/>
              <a:t>buzafarmot</a:t>
            </a:r>
            <a:r>
              <a:rPr lang="en-GB" sz="4400" dirty="0"/>
              <a:t> </a:t>
            </a:r>
            <a:r>
              <a:rPr lang="en-GB" sz="4400" dirty="0" err="1"/>
              <a:t>és</a:t>
            </a:r>
            <a:r>
              <a:rPr lang="en-GB" sz="4400" dirty="0"/>
              <a:t> ha </a:t>
            </a:r>
            <a:r>
              <a:rPr lang="en-GB" sz="4400" dirty="0" err="1"/>
              <a:t>marad</a:t>
            </a:r>
            <a:r>
              <a:rPr lang="en-GB" sz="4400" dirty="0"/>
              <a:t> </a:t>
            </a:r>
            <a:r>
              <a:rPr lang="en-GB" sz="4400" dirty="0" err="1"/>
              <a:t>ido</a:t>
            </a:r>
            <a:r>
              <a:rPr lang="en-GB" sz="4400" dirty="0"/>
              <a:t> </a:t>
            </a:r>
            <a:r>
              <a:rPr lang="en-GB" sz="4400" dirty="0" err="1"/>
              <a:t>besegitunk</a:t>
            </a:r>
            <a:r>
              <a:rPr lang="en-GB" sz="4400" dirty="0"/>
              <a:t> a Manhattan </a:t>
            </a:r>
            <a:r>
              <a:rPr lang="en-GB" sz="4400" dirty="0" err="1"/>
              <a:t>tervbe</a:t>
            </a:r>
            <a:r>
              <a:rPr lang="en-GB" sz="4400" dirty="0"/>
              <a:t> is</a:t>
            </a:r>
            <a:endParaRPr lang="en-US" sz="4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7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4CF0B23-ECFA-4FAD-B06D-B7174A6352C4}"/>
              </a:ext>
            </a:extLst>
          </p:cNvPr>
          <p:cNvSpPr/>
          <p:nvPr/>
        </p:nvSpPr>
        <p:spPr>
          <a:xfrm>
            <a:off x="-13051949" y="-1"/>
            <a:ext cx="12190262" cy="6858000"/>
          </a:xfrm>
          <a:prstGeom prst="rect">
            <a:avLst/>
          </a:prstGeom>
          <a:solidFill>
            <a:srgbClr val="00F5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err="1"/>
              <a:t>Helo</a:t>
            </a:r>
            <a:r>
              <a:rPr lang="en-GB" sz="4400" dirty="0"/>
              <a:t> </a:t>
            </a:r>
            <a:r>
              <a:rPr lang="en-GB" sz="4400" dirty="0" err="1"/>
              <a:t>helo</a:t>
            </a:r>
            <a:r>
              <a:rPr lang="en-GB" sz="4400" dirty="0"/>
              <a:t> </a:t>
            </a:r>
            <a:r>
              <a:rPr lang="en-GB" sz="4400" dirty="0" err="1"/>
              <a:t>sziasztok</a:t>
            </a:r>
            <a:r>
              <a:rPr lang="en-GB" sz="4400" dirty="0"/>
              <a:t>, </a:t>
            </a:r>
            <a:r>
              <a:rPr lang="en-GB" sz="4400" dirty="0" err="1"/>
              <a:t>itt</a:t>
            </a:r>
            <a:r>
              <a:rPr lang="en-GB" sz="4400" dirty="0"/>
              <a:t> a </a:t>
            </a:r>
            <a:r>
              <a:rPr lang="en-GB" sz="4400" dirty="0" err="1"/>
              <a:t>tnote</a:t>
            </a:r>
            <a:r>
              <a:rPr lang="en-GB" sz="4400" dirty="0"/>
              <a:t> </a:t>
            </a:r>
            <a:r>
              <a:rPr lang="en-GB" sz="4400" dirty="0" err="1"/>
              <a:t>csapat</a:t>
            </a:r>
            <a:r>
              <a:rPr lang="en-GB" sz="4400" dirty="0"/>
              <a:t>, a </a:t>
            </a:r>
            <a:r>
              <a:rPr lang="en-GB" sz="4400" dirty="0" err="1"/>
              <a:t>mai</a:t>
            </a:r>
            <a:r>
              <a:rPr lang="en-GB" sz="4400" dirty="0"/>
              <a:t> </a:t>
            </a:r>
            <a:r>
              <a:rPr lang="en-GB" sz="4400" dirty="0" err="1"/>
              <a:t>eloadasban</a:t>
            </a:r>
            <a:r>
              <a:rPr lang="en-GB" sz="4400" dirty="0"/>
              <a:t> </a:t>
            </a:r>
            <a:r>
              <a:rPr lang="en-GB" sz="4400" dirty="0" err="1"/>
              <a:t>epitunk</a:t>
            </a:r>
            <a:r>
              <a:rPr lang="en-GB" sz="4400" dirty="0"/>
              <a:t> 3 automata </a:t>
            </a:r>
            <a:r>
              <a:rPr lang="en-GB" sz="4400" dirty="0" err="1"/>
              <a:t>redstone</a:t>
            </a:r>
            <a:r>
              <a:rPr lang="en-GB" sz="4400" dirty="0"/>
              <a:t> </a:t>
            </a:r>
            <a:r>
              <a:rPr lang="en-GB" sz="4400" dirty="0" err="1"/>
              <a:t>sutot</a:t>
            </a:r>
            <a:r>
              <a:rPr lang="en-GB" sz="4400" dirty="0"/>
              <a:t>, 2 automata </a:t>
            </a:r>
            <a:r>
              <a:rPr lang="en-GB" sz="4400" dirty="0" err="1"/>
              <a:t>buzafarmot</a:t>
            </a:r>
            <a:r>
              <a:rPr lang="en-GB" sz="4400" dirty="0"/>
              <a:t> </a:t>
            </a:r>
            <a:r>
              <a:rPr lang="en-GB" sz="4400" dirty="0" err="1"/>
              <a:t>és</a:t>
            </a:r>
            <a:r>
              <a:rPr lang="en-GB" sz="4400" dirty="0"/>
              <a:t> ha </a:t>
            </a:r>
            <a:r>
              <a:rPr lang="en-GB" sz="4400" dirty="0" err="1"/>
              <a:t>marad</a:t>
            </a:r>
            <a:r>
              <a:rPr lang="en-GB" sz="4400" dirty="0"/>
              <a:t> </a:t>
            </a:r>
            <a:r>
              <a:rPr lang="en-GB" sz="4400" dirty="0" err="1"/>
              <a:t>ido</a:t>
            </a:r>
            <a:r>
              <a:rPr lang="en-GB" sz="4400" dirty="0"/>
              <a:t> </a:t>
            </a:r>
            <a:r>
              <a:rPr lang="en-GB" sz="4400" dirty="0" err="1"/>
              <a:t>besegitunk</a:t>
            </a:r>
            <a:r>
              <a:rPr lang="en-GB" sz="4400" dirty="0"/>
              <a:t> a Manhattan </a:t>
            </a:r>
            <a:r>
              <a:rPr lang="en-GB" sz="4400" dirty="0" err="1"/>
              <a:t>tervbe</a:t>
            </a:r>
            <a:r>
              <a:rPr lang="en-GB" sz="4400" dirty="0"/>
              <a:t> is</a:t>
            </a:r>
            <a:endParaRPr lang="en-US" sz="4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16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14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7B34FBC-4A34-424B-BA15-1A80AC36900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D34821-8CDE-4C32-9188-9467DF249A1D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Group of men">
              <a:extLst>
                <a:ext uri="{FF2B5EF4-FFF2-40B4-BE49-F238E27FC236}">
                  <a16:creationId xmlns:a16="http://schemas.microsoft.com/office/drawing/2014/main" id="{5858D980-A46F-4373-8D4F-25A3E8AB1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7D6084-DA64-4D97-A6EB-206A29FFE6F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81FCC0-28D5-4E13-BD7D-7000E784C1BB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43E1790F-D61E-48A0-A4CF-939E6EB1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7BB71-EDB6-4E73-A524-3296B2799E7F}"/>
              </a:ext>
            </a:extLst>
          </p:cNvPr>
          <p:cNvGrpSpPr/>
          <p:nvPr/>
        </p:nvGrpSpPr>
        <p:grpSpPr>
          <a:xfrm>
            <a:off x="1030161" y="4300979"/>
            <a:ext cx="841634" cy="841634"/>
            <a:chOff x="-846979" y="4300979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CE4C22-373D-4000-A618-54CE3F6B307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omputer">
              <a:extLst>
                <a:ext uri="{FF2B5EF4-FFF2-40B4-BE49-F238E27FC236}">
                  <a16:creationId xmlns:a16="http://schemas.microsoft.com/office/drawing/2014/main" id="{F976E3EE-3166-4327-AE9F-C760CA48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38347-D910-4419-A946-30ADF05A38E5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4BD915-D504-43DF-A035-470323C4D6E4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Web design">
              <a:extLst>
                <a:ext uri="{FF2B5EF4-FFF2-40B4-BE49-F238E27FC236}">
                  <a16:creationId xmlns:a16="http://schemas.microsoft.com/office/drawing/2014/main" id="{F775AF2E-46AB-4101-B58C-36B309E08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31E48-1C76-40DC-A0CF-758CDB8B31E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34645B-6A50-4116-B7AA-3143AEECD4E0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Smart Phone">
              <a:extLst>
                <a:ext uri="{FF2B5EF4-FFF2-40B4-BE49-F238E27FC236}">
                  <a16:creationId xmlns:a16="http://schemas.microsoft.com/office/drawing/2014/main" id="{DB2760EB-BFD5-492A-9AE5-9016F9D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2BD58B-DFA7-4354-9A74-88629C334E85}"/>
              </a:ext>
            </a:extLst>
          </p:cNvPr>
          <p:cNvSpPr/>
          <p:nvPr/>
        </p:nvSpPr>
        <p:spPr>
          <a:xfrm rot="10800000">
            <a:off x="1739" y="-1260531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4AA650BB-E676-4007-863D-589AFB3FD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2" name="Graphic 21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B8110363-1CD4-4C38-9249-D40C357C64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3" name="Graphic 22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15D99AFC-B954-439F-8FB7-B7EE2A89C5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4" name="Graphic 23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422E0659-8245-4561-9901-0FAE60DC43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5" name="Graphic 24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857C58E7-8255-48EF-8A84-23DEA9088E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8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31E09A5-A24E-475B-8296-E682AD29151F}"/>
              </a:ext>
            </a:extLst>
          </p:cNvPr>
          <p:cNvSpPr/>
          <p:nvPr/>
        </p:nvSpPr>
        <p:spPr>
          <a:xfrm>
            <a:off x="-13093069" y="-33405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2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3FE071-97D0-49F3-A513-4E6A85A5C847}"/>
              </a:ext>
            </a:extLst>
          </p:cNvPr>
          <p:cNvSpPr/>
          <p:nvPr/>
        </p:nvSpPr>
        <p:spPr>
          <a:xfrm>
            <a:off x="2043877" y="-7180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30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0">
        <p159:morph option="byObject"/>
      </p:transition>
    </mc:Choice>
    <mc:Fallback>
      <p:transition spd="med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140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Balint Bato</dc:creator>
  <cp:lastModifiedBy>Balint Bato</cp:lastModifiedBy>
  <cp:revision>7</cp:revision>
  <dcterms:created xsi:type="dcterms:W3CDTF">2022-04-25T21:16:20Z</dcterms:created>
  <dcterms:modified xsi:type="dcterms:W3CDTF">2022-04-26T12:13:25Z</dcterms:modified>
</cp:coreProperties>
</file>