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56" r:id="rId5"/>
    <p:sldId id="267" r:id="rId6"/>
    <p:sldId id="268" r:id="rId7"/>
    <p:sldId id="269" r:id="rId8"/>
    <p:sldId id="257" r:id="rId9"/>
    <p:sldId id="270" r:id="rId10"/>
    <p:sldId id="271" r:id="rId11"/>
    <p:sldId id="272" r:id="rId12"/>
    <p:sldId id="258" r:id="rId13"/>
    <p:sldId id="273" r:id="rId14"/>
    <p:sldId id="274" r:id="rId15"/>
    <p:sldId id="275" r:id="rId16"/>
    <p:sldId id="259" r:id="rId17"/>
    <p:sldId id="276" r:id="rId18"/>
    <p:sldId id="277" r:id="rId19"/>
    <p:sldId id="278" r:id="rId20"/>
    <p:sldId id="260" r:id="rId21"/>
    <p:sldId id="261" r:id="rId22"/>
    <p:sldId id="265" r:id="rId23"/>
    <p:sldId id="26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5D4"/>
    <a:srgbClr val="6500EE"/>
    <a:srgbClr val="A6A6A6"/>
    <a:srgbClr val="FFFFFF"/>
    <a:srgbClr val="E2E2E2"/>
    <a:srgbClr val="BFAE48"/>
    <a:srgbClr val="F45B69"/>
    <a:srgbClr val="2F97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90" autoAdjust="0"/>
  </p:normalViewPr>
  <p:slideViewPr>
    <p:cSldViewPr snapToGrid="0">
      <p:cViewPr>
        <p:scale>
          <a:sx n="75" d="100"/>
          <a:sy n="75" d="100"/>
        </p:scale>
        <p:origin x="1146" y="5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F38D9-3188-43BF-AD03-47447426E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6129-8E78-4516-B8BD-903A15607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B825E-5A25-4236-8C97-1324B3E66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F7CF4-4843-49CE-AF59-CC2A72DB1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CE5A7-18BD-4153-8B26-2E1D5ED0B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8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4F086-2BBA-4376-8E99-AB58440E4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3DA0DD-C05E-48A9-A07B-D680DA1A9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788A8-BCA9-4DC9-95F6-B20CB436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DA9F2-69C5-4701-95AD-23E9400B2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56DEC-54FA-496E-980B-3F159C7F2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40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607338-B2CE-4A47-81F2-58DDD452D8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22E2F-6A7E-42A7-9720-7BD94606C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BFE95-8279-46F9-A64D-E5DF71FB6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2975F-276B-42BC-B62C-7140340BD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9A59C-F441-4E75-9E6B-7BD4A69EC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2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947B3-5EE7-4492-BB46-D7242E0C8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52B94-4A8F-4139-8C42-28DFC19F7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57AC8-A684-453D-9F70-47441C754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54754-59AE-4CDA-BD4E-F003F1720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439BE-D405-4C40-AE4B-1D2C92DBD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5128B-33ED-479C-AC01-1CF149ED3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3CC59-3323-4C80-85AE-A2A3640BB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6CC2A-677E-42E4-9DBD-70A662D42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DE354-1BEF-4332-8053-89758B743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3BBD6-75B8-41BB-B423-CCA6C7D5F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61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491A-D6E5-4429-99C7-866AB5721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59FEE-BCED-4FB4-961C-BA63CDC1D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D9CB7-8D65-4C4A-A6BB-3B247B8E8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2AD4E-3916-4804-84ED-B7A9C10BB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AC2B2-AF5A-42C7-8948-6D61CC73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5A21F-A346-48C2-94BF-151EC9432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88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54E2C-F869-4A71-A18F-78389D854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B59B1-7CA7-4542-AD9B-F7105B109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DA521-9453-4662-B544-8914E6BB5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2AD4CA-B8B5-4FEA-8E7A-4D0B8A092A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423B5-F090-49CD-A3B5-864FFE0622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B0AA88-EE53-446E-B0D6-1D3001862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3A3EBD-6EBF-4002-9F63-0325080A4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C28B99-2622-4EA3-9F80-3B9D6B0E1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6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0474B-A612-458A-BFBC-8CBE972D3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107709-084E-4E7D-B507-201895E85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9E7761-960F-40AE-B672-CF7D68979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D832E-50DA-463D-A0B2-F0F3BF880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01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4C9368-0FBB-4BE1-8968-75688F1C5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256965-903F-4990-AED6-9EF824798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BE36B-7712-47F3-A427-1CD8FBA14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2C960-E510-4D84-8F88-F90C01B73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EDEB5-9EAB-42DB-8D41-064C2BC65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940E3-5F01-41AD-89CD-65BBFB3FB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672E3-626C-45C8-B9FE-D98D4E564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C3B11-3ECC-48C4-A6F8-65D171468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2FDA0-B868-432F-9F30-681A38177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41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F73CA-46C9-47C5-8CE4-D554E2DF2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3D5E40-B237-4546-B229-48AEA81696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BCEE7-811A-4598-AA3A-81D4C84D5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269A0-FF2F-4175-8916-4160F4CE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67DCE-D502-4B5C-80E2-4CC92A46F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3D2F8-51A7-4092-AB40-B75C3FFFF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8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7F3F26-CE42-48A0-9C33-A826D3A5F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E2D0A-EB15-4498-916D-E3078B116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60B9B-44C6-49B2-9C55-FF163E2250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00C0F-EA8B-4BF8-8259-510ECFA9136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2D991-0081-4D5A-A8AF-CC8905D27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D8B45-2D7B-450C-8AB7-0DEB3AFCB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76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svg"/><Relationship Id="rId22" Type="http://schemas.openxmlformats.org/officeDocument/2006/relationships/image" Target="../media/image1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23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23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28" Type="http://schemas.openxmlformats.org/officeDocument/2006/relationships/image" Target="../media/image25.jpe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Relationship Id="rId27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2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2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2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2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27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27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27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27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svg"/><Relationship Id="rId22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8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8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8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8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svg"/><Relationship Id="rId22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svg"/><Relationship Id="rId22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svg"/><Relationship Id="rId22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svg"/><Relationship Id="rId22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svg"/><Relationship Id="rId22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23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23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00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FD25B7A-0646-44A0-A58F-0D968DED6F84}"/>
              </a:ext>
            </a:extLst>
          </p:cNvPr>
          <p:cNvGrpSpPr/>
          <p:nvPr/>
        </p:nvGrpSpPr>
        <p:grpSpPr>
          <a:xfrm>
            <a:off x="1030161" y="451163"/>
            <a:ext cx="841634" cy="841634"/>
            <a:chOff x="-841634" y="451163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D203E2-6FD0-45C8-B3B8-8D523D4343FC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Group of men">
              <a:extLst>
                <a:ext uri="{FF2B5EF4-FFF2-40B4-BE49-F238E27FC236}">
                  <a16:creationId xmlns:a16="http://schemas.microsoft.com/office/drawing/2014/main" id="{0E4CA495-0C21-4B2B-BE4D-D5D27DE87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19EE4E-831C-439D-B313-E20D18D5DCC1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CD53666-A7D4-48F2-8A78-D599CB8DA794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Server">
              <a:extLst>
                <a:ext uri="{FF2B5EF4-FFF2-40B4-BE49-F238E27FC236}">
                  <a16:creationId xmlns:a16="http://schemas.microsoft.com/office/drawing/2014/main" id="{BA595A6F-3196-4E2A-BD03-8750EE9A9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983F21-6984-4015-B4BA-DA5BEBDAEFD7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3A6CDF-4EDC-454B-A8E1-F416E665E75A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Computer">
              <a:extLst>
                <a:ext uri="{FF2B5EF4-FFF2-40B4-BE49-F238E27FC236}">
                  <a16:creationId xmlns:a16="http://schemas.microsoft.com/office/drawing/2014/main" id="{A085F650-3CEE-4369-AF85-F9718E965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C50E7F1-444F-43E3-A8A5-B0B8B9BAAC3A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BC5FDE2-3A61-4DF1-86E2-B05DFC1D45AD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Web design">
              <a:extLst>
                <a:ext uri="{FF2B5EF4-FFF2-40B4-BE49-F238E27FC236}">
                  <a16:creationId xmlns:a16="http://schemas.microsoft.com/office/drawing/2014/main" id="{63C24EBF-789E-4282-96D8-1D2768389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38FFCB3-5F33-4C61-AAF1-DDA6AE2C27B3}"/>
              </a:ext>
            </a:extLst>
          </p:cNvPr>
          <p:cNvGrpSpPr/>
          <p:nvPr/>
        </p:nvGrpSpPr>
        <p:grpSpPr>
          <a:xfrm>
            <a:off x="-841634" y="3008183"/>
            <a:ext cx="841634" cy="841634"/>
            <a:chOff x="5675183" y="3005477"/>
            <a:chExt cx="841634" cy="84163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E0B4A3-57E8-4C62-9D1D-4F021E2056FE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Smart Phone">
              <a:extLst>
                <a:ext uri="{FF2B5EF4-FFF2-40B4-BE49-F238E27FC236}">
                  <a16:creationId xmlns:a16="http://schemas.microsoft.com/office/drawing/2014/main" id="{799A6D27-0847-4276-AAD5-799AC6DB6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8713A0-7EB7-41F4-AA04-51478B126B2C}"/>
              </a:ext>
            </a:extLst>
          </p:cNvPr>
          <p:cNvSpPr/>
          <p:nvPr/>
        </p:nvSpPr>
        <p:spPr>
          <a:xfrm rot="10800000">
            <a:off x="1739" y="-1647246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3" name="Graphic 22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6B1B6614-2A22-4BA5-9BA2-14DAC91EEF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4" name="Graphic 23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DECA15C3-6AEE-4D0C-9526-1E7AAF61F7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5" name="Graphic 24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F1EE70D3-5FB8-47D0-AC38-5B01EF3600C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6" name="Graphic 25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23824DE2-97FB-4180-9F90-AB78C9A49E1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7" name="Graphic 26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366FD595-4570-4086-865F-42E763D15FC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724ABCD-11D3-440D-A423-65C66EA3DEA5}"/>
              </a:ext>
            </a:extLst>
          </p:cNvPr>
          <p:cNvGrpSpPr/>
          <p:nvPr/>
        </p:nvGrpSpPr>
        <p:grpSpPr>
          <a:xfrm>
            <a:off x="-5347" y="0"/>
            <a:ext cx="12190262" cy="6858000"/>
            <a:chOff x="-5347" y="0"/>
            <a:chExt cx="12190262" cy="6858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E3F1719-A51C-42D6-A0EE-5759CDCDA984}"/>
                </a:ext>
              </a:extLst>
            </p:cNvPr>
            <p:cNvSpPr/>
            <p:nvPr/>
          </p:nvSpPr>
          <p:spPr>
            <a:xfrm>
              <a:off x="-5347" y="0"/>
              <a:ext cx="12190262" cy="6858000"/>
            </a:xfrm>
            <a:prstGeom prst="rect">
              <a:avLst/>
            </a:prstGeom>
            <a:solidFill>
              <a:srgbClr val="00F5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78C8705-8AF2-4FF5-AA7A-5C10DD8C5C63}"/>
                </a:ext>
              </a:extLst>
            </p:cNvPr>
            <p:cNvSpPr/>
            <p:nvPr/>
          </p:nvSpPr>
          <p:spPr>
            <a:xfrm>
              <a:off x="3490098" y="2715248"/>
              <a:ext cx="5199372" cy="144655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800" b="1" dirty="0" err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TurboNote</a:t>
              </a:r>
              <a:endParaRPr lang="en-US" sz="8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1074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97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3BB62DC-8830-473B-8BF0-7ADEF27FADB7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70F6D1A-B34A-4AFF-AAFA-EE871D80B342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Group of men">
              <a:extLst>
                <a:ext uri="{FF2B5EF4-FFF2-40B4-BE49-F238E27FC236}">
                  <a16:creationId xmlns:a16="http://schemas.microsoft.com/office/drawing/2014/main" id="{5E3E348D-C4A2-497A-9F4B-F39485A4F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57186C9-F55E-40B9-B3F7-FCDBA9C31003}"/>
              </a:ext>
            </a:extLst>
          </p:cNvPr>
          <p:cNvGrpSpPr/>
          <p:nvPr/>
        </p:nvGrpSpPr>
        <p:grpSpPr>
          <a:xfrm>
            <a:off x="1030161" y="1734435"/>
            <a:ext cx="841634" cy="841634"/>
            <a:chOff x="-846979" y="1734435"/>
            <a:chExt cx="841634" cy="84163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AE75751-EEC9-46A7-BDFF-ABB6591E250E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Server">
              <a:extLst>
                <a:ext uri="{FF2B5EF4-FFF2-40B4-BE49-F238E27FC236}">
                  <a16:creationId xmlns:a16="http://schemas.microsoft.com/office/drawing/2014/main" id="{44403811-C85D-43F7-B001-2F16DAF62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E249DA6-9123-453C-9F40-73492EF2DB2B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F874919-BA3F-4747-9CC0-B99D4B19C36B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Computer">
              <a:extLst>
                <a:ext uri="{FF2B5EF4-FFF2-40B4-BE49-F238E27FC236}">
                  <a16:creationId xmlns:a16="http://schemas.microsoft.com/office/drawing/2014/main" id="{EB33696A-EA5F-440F-9657-03C482D41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69B632-BC4F-4F59-A69B-8C420AE82336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9244FDE-3852-4836-93CC-7639A6121F77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Web design">
              <a:extLst>
                <a:ext uri="{FF2B5EF4-FFF2-40B4-BE49-F238E27FC236}">
                  <a16:creationId xmlns:a16="http://schemas.microsoft.com/office/drawing/2014/main" id="{4486F3BE-2D5F-4BED-8922-CC5E2FFA5A4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B2414CF-62E4-46EB-AD89-71A68E9AE06A}"/>
              </a:ext>
            </a:extLst>
          </p:cNvPr>
          <p:cNvGrpSpPr/>
          <p:nvPr/>
        </p:nvGrpSpPr>
        <p:grpSpPr>
          <a:xfrm>
            <a:off x="-854601" y="3008183"/>
            <a:ext cx="841634" cy="841634"/>
            <a:chOff x="5675183" y="3005477"/>
            <a:chExt cx="841634" cy="8416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AD8A947-1E41-4E60-92DA-CA58DFBFECDF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Smart Phone">
              <a:extLst>
                <a:ext uri="{FF2B5EF4-FFF2-40B4-BE49-F238E27FC236}">
                  <a16:creationId xmlns:a16="http://schemas.microsoft.com/office/drawing/2014/main" id="{D296A1E9-1AAC-4CBF-993E-0E9B29D10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3D031DF-9C84-4619-B22F-A9866F19AA0C}"/>
              </a:ext>
            </a:extLst>
          </p:cNvPr>
          <p:cNvSpPr/>
          <p:nvPr/>
        </p:nvSpPr>
        <p:spPr>
          <a:xfrm rot="10800000">
            <a:off x="1739" y="-15167537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Graphic 16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30CEEF22-43CB-4450-8B11-3371BCC257F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18" name="Graphic 17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1268CC59-B2C0-4C26-8E87-5C6487BF4E7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19" name="Graphic 18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E549788B-E07B-454E-BE02-FD667811D23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0" name="Graphic 19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FFE6246A-1229-441B-9331-5EF223A3A5A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1" name="Graphic 20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B8EFDE01-EF69-4C04-BCAC-AE6B766C9BF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B4C4311-DB9C-4924-8826-771922E59650}"/>
              </a:ext>
            </a:extLst>
          </p:cNvPr>
          <p:cNvSpPr txBox="1"/>
          <p:nvPr/>
        </p:nvSpPr>
        <p:spPr>
          <a:xfrm>
            <a:off x="2900217" y="582884"/>
            <a:ext cx="69602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Backend </a:t>
            </a:r>
            <a:r>
              <a:rPr lang="en-GB" sz="6000" dirty="0" err="1">
                <a:solidFill>
                  <a:schemeClr val="bg1"/>
                </a:solidFill>
              </a:rPr>
              <a:t>technológiák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5E1F3F-E4A3-4BDF-BE8D-D9B9E16FF170}"/>
              </a:ext>
            </a:extLst>
          </p:cNvPr>
          <p:cNvSpPr txBox="1"/>
          <p:nvPr/>
        </p:nvSpPr>
        <p:spPr>
          <a:xfrm>
            <a:off x="2900218" y="2238194"/>
            <a:ext cx="7914968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PHP, Laravel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VSCode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538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97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3BB62DC-8830-473B-8BF0-7ADEF27FADB7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70F6D1A-B34A-4AFF-AAFA-EE871D80B342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Group of men">
              <a:extLst>
                <a:ext uri="{FF2B5EF4-FFF2-40B4-BE49-F238E27FC236}">
                  <a16:creationId xmlns:a16="http://schemas.microsoft.com/office/drawing/2014/main" id="{5E3E348D-C4A2-497A-9F4B-F39485A4F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57186C9-F55E-40B9-B3F7-FCDBA9C31003}"/>
              </a:ext>
            </a:extLst>
          </p:cNvPr>
          <p:cNvGrpSpPr/>
          <p:nvPr/>
        </p:nvGrpSpPr>
        <p:grpSpPr>
          <a:xfrm>
            <a:off x="1030161" y="1734435"/>
            <a:ext cx="841634" cy="841634"/>
            <a:chOff x="-846979" y="1734435"/>
            <a:chExt cx="841634" cy="84163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AE75751-EEC9-46A7-BDFF-ABB6591E250E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Server">
              <a:extLst>
                <a:ext uri="{FF2B5EF4-FFF2-40B4-BE49-F238E27FC236}">
                  <a16:creationId xmlns:a16="http://schemas.microsoft.com/office/drawing/2014/main" id="{44403811-C85D-43F7-B001-2F16DAF62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E249DA6-9123-453C-9F40-73492EF2DB2B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F874919-BA3F-4747-9CC0-B99D4B19C36B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Computer">
              <a:extLst>
                <a:ext uri="{FF2B5EF4-FFF2-40B4-BE49-F238E27FC236}">
                  <a16:creationId xmlns:a16="http://schemas.microsoft.com/office/drawing/2014/main" id="{EB33696A-EA5F-440F-9657-03C482D41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69B632-BC4F-4F59-A69B-8C420AE82336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9244FDE-3852-4836-93CC-7639A6121F77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Web design">
              <a:extLst>
                <a:ext uri="{FF2B5EF4-FFF2-40B4-BE49-F238E27FC236}">
                  <a16:creationId xmlns:a16="http://schemas.microsoft.com/office/drawing/2014/main" id="{4486F3BE-2D5F-4BED-8922-CC5E2FFA5A4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B2414CF-62E4-46EB-AD89-71A68E9AE06A}"/>
              </a:ext>
            </a:extLst>
          </p:cNvPr>
          <p:cNvGrpSpPr/>
          <p:nvPr/>
        </p:nvGrpSpPr>
        <p:grpSpPr>
          <a:xfrm>
            <a:off x="-854601" y="3008183"/>
            <a:ext cx="841634" cy="841634"/>
            <a:chOff x="5675183" y="3005477"/>
            <a:chExt cx="841634" cy="8416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AD8A947-1E41-4E60-92DA-CA58DFBFECDF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Smart Phone">
              <a:extLst>
                <a:ext uri="{FF2B5EF4-FFF2-40B4-BE49-F238E27FC236}">
                  <a16:creationId xmlns:a16="http://schemas.microsoft.com/office/drawing/2014/main" id="{D296A1E9-1AAC-4CBF-993E-0E9B29D10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3D031DF-9C84-4619-B22F-A9866F19AA0C}"/>
              </a:ext>
            </a:extLst>
          </p:cNvPr>
          <p:cNvSpPr/>
          <p:nvPr/>
        </p:nvSpPr>
        <p:spPr>
          <a:xfrm rot="10800000">
            <a:off x="1739" y="-15167537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Graphic 16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30CEEF22-43CB-4450-8B11-3371BCC257F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18" name="Graphic 17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1268CC59-B2C0-4C26-8E87-5C6487BF4E7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19" name="Graphic 18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E549788B-E07B-454E-BE02-FD667811D23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0" name="Graphic 19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FFE6246A-1229-441B-9331-5EF223A3A5A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1" name="Graphic 20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B8EFDE01-EF69-4C04-BCAC-AE6B766C9BF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B4C4311-DB9C-4924-8826-771922E59650}"/>
              </a:ext>
            </a:extLst>
          </p:cNvPr>
          <p:cNvSpPr txBox="1"/>
          <p:nvPr/>
        </p:nvSpPr>
        <p:spPr>
          <a:xfrm>
            <a:off x="2900217" y="582884"/>
            <a:ext cx="7914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 err="1">
                <a:solidFill>
                  <a:schemeClr val="bg1"/>
                </a:solidFill>
              </a:rPr>
              <a:t>Adatbázis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BC2869-8311-4461-B188-5B0EC4DE1A4E}"/>
              </a:ext>
            </a:extLst>
          </p:cNvPr>
          <p:cNvSpPr txBox="1"/>
          <p:nvPr/>
        </p:nvSpPr>
        <p:spPr>
          <a:xfrm>
            <a:off x="2900218" y="2238194"/>
            <a:ext cx="7914968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Adatbázis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technológiák</a:t>
            </a:r>
            <a:endParaRPr lang="en-GB" sz="2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PHPmyadmin</a:t>
            </a:r>
            <a:r>
              <a:rPr lang="en-GB" sz="2800" dirty="0">
                <a:solidFill>
                  <a:schemeClr val="bg1"/>
                </a:solidFill>
              </a:rPr>
              <a:t>, MariaDB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Architektúra</a:t>
            </a:r>
            <a:endParaRPr lang="en-GB" sz="28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03783C-632F-2418-6CC5-8B9C6F580BF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442" y="803116"/>
            <a:ext cx="3642617" cy="5270814"/>
          </a:xfrm>
          <a:prstGeom prst="rect">
            <a:avLst/>
          </a:prstGeom>
          <a:blipFill dpi="0" rotWithShape="1">
            <a:blip r:embed="rId28">
              <a:alphaModFix amt="12000"/>
            </a:blip>
            <a:srcRect/>
            <a:tile tx="76200" ty="0" sx="100000" sy="100000" flip="none" algn="tl"/>
          </a:blipFill>
        </p:spPr>
      </p:pic>
    </p:spTree>
    <p:extLst>
      <p:ext uri="{BB962C8B-B14F-4D97-AF65-F5344CB8AC3E}">
        <p14:creationId xmlns:p14="http://schemas.microsoft.com/office/powerpoint/2010/main" val="303106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5B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AA937E01-0046-42F5-A196-6F8F516762BF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F8F4C6D-0C9C-4A40-9A28-72A10C94E8D5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Group of men">
              <a:extLst>
                <a:ext uri="{FF2B5EF4-FFF2-40B4-BE49-F238E27FC236}">
                  <a16:creationId xmlns:a16="http://schemas.microsoft.com/office/drawing/2014/main" id="{44F039F5-9218-47A6-BEB6-FB919959B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C5ADA97-F136-46A8-BE83-C683EDBEB418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B9A141-9605-43E5-9F88-EE89169F8C31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Server">
              <a:extLst>
                <a:ext uri="{FF2B5EF4-FFF2-40B4-BE49-F238E27FC236}">
                  <a16:creationId xmlns:a16="http://schemas.microsoft.com/office/drawing/2014/main" id="{08D27C16-A782-4BA8-BD16-115A66586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E3AA1F6-360E-4EEC-B3FD-4C71D56E432C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8C4EC37-B53C-4819-BC2B-B38A2A956E56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 descr="Computer">
              <a:extLst>
                <a:ext uri="{FF2B5EF4-FFF2-40B4-BE49-F238E27FC236}">
                  <a16:creationId xmlns:a16="http://schemas.microsoft.com/office/drawing/2014/main" id="{6B6C33EF-D773-47C4-AE3F-2661803DD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7C0B2F1-1405-4858-91AF-981BDBCD6D5E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E3E8F5A-3EA0-45E0-9D66-B3FFB8436C0C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Web design">
              <a:extLst>
                <a:ext uri="{FF2B5EF4-FFF2-40B4-BE49-F238E27FC236}">
                  <a16:creationId xmlns:a16="http://schemas.microsoft.com/office/drawing/2014/main" id="{8FE17080-1339-4DB2-ACCB-005A766D1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8842EEC-6498-43B0-B9D2-3614F8AF0196}"/>
              </a:ext>
            </a:extLst>
          </p:cNvPr>
          <p:cNvGrpSpPr/>
          <p:nvPr/>
        </p:nvGrpSpPr>
        <p:grpSpPr>
          <a:xfrm>
            <a:off x="977476" y="3008183"/>
            <a:ext cx="841634" cy="841634"/>
            <a:chOff x="5675183" y="3005477"/>
            <a:chExt cx="841634" cy="84163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9D53D5C-6B02-4F1C-B8D1-F8FCB9D3DEFE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 descr="Smart Phone">
              <a:extLst>
                <a:ext uri="{FF2B5EF4-FFF2-40B4-BE49-F238E27FC236}">
                  <a16:creationId xmlns:a16="http://schemas.microsoft.com/office/drawing/2014/main" id="{1C4095AF-E6FF-48FC-841D-C748E6BA7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F7DEFED-D3CD-4A7D-ADD0-342A35BB1D92}"/>
              </a:ext>
            </a:extLst>
          </p:cNvPr>
          <p:cNvSpPr/>
          <p:nvPr/>
        </p:nvSpPr>
        <p:spPr>
          <a:xfrm rot="10800000">
            <a:off x="1739" y="-13891187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6" name="Graphic 25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0DF6171F-B8EB-4A02-BEC1-11F49478761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7" name="Graphic 26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4E053273-7409-4C0E-8B8B-5297C7215B9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8" name="Graphic 27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93918246-389F-4622-ABBA-08CFFB8F533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9" name="Graphic 28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110E613D-8DD5-4FE6-A6AC-92399833BEE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30" name="Graphic 29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CBC1988C-A01D-4365-8AD9-237B98BD211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08BFFEB-B5E4-4129-86C7-1E07B8F10215}"/>
              </a:ext>
            </a:extLst>
          </p:cNvPr>
          <p:cNvSpPr txBox="1"/>
          <p:nvPr/>
        </p:nvSpPr>
        <p:spPr>
          <a:xfrm>
            <a:off x="2900217" y="582884"/>
            <a:ext cx="7914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Mobil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BA8A0E-D55F-48CB-A045-2DB9EBCD5BCE}"/>
              </a:ext>
            </a:extLst>
          </p:cNvPr>
          <p:cNvSpPr txBox="1"/>
          <p:nvPr/>
        </p:nvSpPr>
        <p:spPr>
          <a:xfrm>
            <a:off x="2900218" y="2238194"/>
            <a:ext cx="7914968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A </a:t>
            </a:r>
            <a:r>
              <a:rPr lang="en-GB" sz="2800" dirty="0" err="1">
                <a:solidFill>
                  <a:schemeClr val="bg1"/>
                </a:solidFill>
              </a:rPr>
              <a:t>mobil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célja</a:t>
            </a:r>
            <a:endParaRPr lang="en-GB" sz="2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Kezdeti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terv</a:t>
            </a:r>
            <a:endParaRPr lang="en-GB" sz="2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Megvalósítás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49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5B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AA937E01-0046-42F5-A196-6F8F516762BF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F8F4C6D-0C9C-4A40-9A28-72A10C94E8D5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Group of men">
              <a:extLst>
                <a:ext uri="{FF2B5EF4-FFF2-40B4-BE49-F238E27FC236}">
                  <a16:creationId xmlns:a16="http://schemas.microsoft.com/office/drawing/2014/main" id="{44F039F5-9218-47A6-BEB6-FB919959B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C5ADA97-F136-46A8-BE83-C683EDBEB418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B9A141-9605-43E5-9F88-EE89169F8C31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Server">
              <a:extLst>
                <a:ext uri="{FF2B5EF4-FFF2-40B4-BE49-F238E27FC236}">
                  <a16:creationId xmlns:a16="http://schemas.microsoft.com/office/drawing/2014/main" id="{08D27C16-A782-4BA8-BD16-115A66586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E3AA1F6-360E-4EEC-B3FD-4C71D56E432C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8C4EC37-B53C-4819-BC2B-B38A2A956E56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 descr="Computer">
              <a:extLst>
                <a:ext uri="{FF2B5EF4-FFF2-40B4-BE49-F238E27FC236}">
                  <a16:creationId xmlns:a16="http://schemas.microsoft.com/office/drawing/2014/main" id="{6B6C33EF-D773-47C4-AE3F-2661803DD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7C0B2F1-1405-4858-91AF-981BDBCD6D5E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E3E8F5A-3EA0-45E0-9D66-B3FFB8436C0C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Web design">
              <a:extLst>
                <a:ext uri="{FF2B5EF4-FFF2-40B4-BE49-F238E27FC236}">
                  <a16:creationId xmlns:a16="http://schemas.microsoft.com/office/drawing/2014/main" id="{8FE17080-1339-4DB2-ACCB-005A766D1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8842EEC-6498-43B0-B9D2-3614F8AF0196}"/>
              </a:ext>
            </a:extLst>
          </p:cNvPr>
          <p:cNvGrpSpPr/>
          <p:nvPr/>
        </p:nvGrpSpPr>
        <p:grpSpPr>
          <a:xfrm>
            <a:off x="977476" y="3008183"/>
            <a:ext cx="841634" cy="841634"/>
            <a:chOff x="5675183" y="3005477"/>
            <a:chExt cx="841634" cy="84163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9D53D5C-6B02-4F1C-B8D1-F8FCB9D3DEFE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 descr="Smart Phone">
              <a:extLst>
                <a:ext uri="{FF2B5EF4-FFF2-40B4-BE49-F238E27FC236}">
                  <a16:creationId xmlns:a16="http://schemas.microsoft.com/office/drawing/2014/main" id="{1C4095AF-E6FF-48FC-841D-C748E6BA7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F7DEFED-D3CD-4A7D-ADD0-342A35BB1D92}"/>
              </a:ext>
            </a:extLst>
          </p:cNvPr>
          <p:cNvSpPr/>
          <p:nvPr/>
        </p:nvSpPr>
        <p:spPr>
          <a:xfrm rot="10800000">
            <a:off x="1739" y="-13891187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6" name="Graphic 25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0DF6171F-B8EB-4A02-BEC1-11F49478761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7" name="Graphic 26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4E053273-7409-4C0E-8B8B-5297C7215B9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8" name="Graphic 27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93918246-389F-4622-ABBA-08CFFB8F533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9" name="Graphic 28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110E613D-8DD5-4FE6-A6AC-92399833BEE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30" name="Graphic 29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CBC1988C-A01D-4365-8AD9-237B98BD211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08BFFEB-B5E4-4129-86C7-1E07B8F10215}"/>
              </a:ext>
            </a:extLst>
          </p:cNvPr>
          <p:cNvSpPr txBox="1"/>
          <p:nvPr/>
        </p:nvSpPr>
        <p:spPr>
          <a:xfrm>
            <a:off x="2900217" y="582884"/>
            <a:ext cx="7914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A </a:t>
            </a:r>
            <a:r>
              <a:rPr lang="en-GB" sz="6000" dirty="0" err="1">
                <a:solidFill>
                  <a:schemeClr val="bg1"/>
                </a:solidFill>
              </a:rPr>
              <a:t>mobil</a:t>
            </a:r>
            <a:r>
              <a:rPr lang="en-GB" sz="6000" dirty="0">
                <a:solidFill>
                  <a:schemeClr val="bg1"/>
                </a:solidFill>
              </a:rPr>
              <a:t> </a:t>
            </a:r>
            <a:r>
              <a:rPr lang="en-GB" sz="6000" dirty="0" err="1">
                <a:solidFill>
                  <a:schemeClr val="bg1"/>
                </a:solidFill>
              </a:rPr>
              <a:t>célja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BA8A0E-D55F-48CB-A045-2DB9EBCD5BCE}"/>
              </a:ext>
            </a:extLst>
          </p:cNvPr>
          <p:cNvSpPr txBox="1"/>
          <p:nvPr/>
        </p:nvSpPr>
        <p:spPr>
          <a:xfrm>
            <a:off x="2900218" y="2238194"/>
            <a:ext cx="7914968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Hordozható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felhasználói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felület</a:t>
            </a:r>
            <a:endParaRPr lang="en-GB" sz="2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Egyszerű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elérhetőség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324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5B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AA937E01-0046-42F5-A196-6F8F516762BF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F8F4C6D-0C9C-4A40-9A28-72A10C94E8D5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Group of men">
              <a:extLst>
                <a:ext uri="{FF2B5EF4-FFF2-40B4-BE49-F238E27FC236}">
                  <a16:creationId xmlns:a16="http://schemas.microsoft.com/office/drawing/2014/main" id="{44F039F5-9218-47A6-BEB6-FB919959B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C5ADA97-F136-46A8-BE83-C683EDBEB418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B9A141-9605-43E5-9F88-EE89169F8C31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Server">
              <a:extLst>
                <a:ext uri="{FF2B5EF4-FFF2-40B4-BE49-F238E27FC236}">
                  <a16:creationId xmlns:a16="http://schemas.microsoft.com/office/drawing/2014/main" id="{08D27C16-A782-4BA8-BD16-115A66586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E3AA1F6-360E-4EEC-B3FD-4C71D56E432C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8C4EC37-B53C-4819-BC2B-B38A2A956E56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 descr="Computer">
              <a:extLst>
                <a:ext uri="{FF2B5EF4-FFF2-40B4-BE49-F238E27FC236}">
                  <a16:creationId xmlns:a16="http://schemas.microsoft.com/office/drawing/2014/main" id="{6B6C33EF-D773-47C4-AE3F-2661803DD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7C0B2F1-1405-4858-91AF-981BDBCD6D5E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E3E8F5A-3EA0-45E0-9D66-B3FFB8436C0C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Web design">
              <a:extLst>
                <a:ext uri="{FF2B5EF4-FFF2-40B4-BE49-F238E27FC236}">
                  <a16:creationId xmlns:a16="http://schemas.microsoft.com/office/drawing/2014/main" id="{8FE17080-1339-4DB2-ACCB-005A766D1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8842EEC-6498-43B0-B9D2-3614F8AF0196}"/>
              </a:ext>
            </a:extLst>
          </p:cNvPr>
          <p:cNvGrpSpPr/>
          <p:nvPr/>
        </p:nvGrpSpPr>
        <p:grpSpPr>
          <a:xfrm>
            <a:off x="977476" y="3008183"/>
            <a:ext cx="841634" cy="841634"/>
            <a:chOff x="5675183" y="3005477"/>
            <a:chExt cx="841634" cy="84163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9D53D5C-6B02-4F1C-B8D1-F8FCB9D3DEFE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 descr="Smart Phone">
              <a:extLst>
                <a:ext uri="{FF2B5EF4-FFF2-40B4-BE49-F238E27FC236}">
                  <a16:creationId xmlns:a16="http://schemas.microsoft.com/office/drawing/2014/main" id="{1C4095AF-E6FF-48FC-841D-C748E6BA7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F7DEFED-D3CD-4A7D-ADD0-342A35BB1D92}"/>
              </a:ext>
            </a:extLst>
          </p:cNvPr>
          <p:cNvSpPr/>
          <p:nvPr/>
        </p:nvSpPr>
        <p:spPr>
          <a:xfrm rot="10800000">
            <a:off x="1739" y="-13891187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6" name="Graphic 25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0DF6171F-B8EB-4A02-BEC1-11F49478761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7" name="Graphic 26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4E053273-7409-4C0E-8B8B-5297C7215B9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8" name="Graphic 27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93918246-389F-4622-ABBA-08CFFB8F533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9" name="Graphic 28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110E613D-8DD5-4FE6-A6AC-92399833BEE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30" name="Graphic 29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CBC1988C-A01D-4365-8AD9-237B98BD211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08BFFEB-B5E4-4129-86C7-1E07B8F10215}"/>
              </a:ext>
            </a:extLst>
          </p:cNvPr>
          <p:cNvSpPr txBox="1"/>
          <p:nvPr/>
        </p:nvSpPr>
        <p:spPr>
          <a:xfrm>
            <a:off x="2900217" y="582884"/>
            <a:ext cx="7914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 err="1">
                <a:solidFill>
                  <a:schemeClr val="bg1"/>
                </a:solidFill>
              </a:rPr>
              <a:t>Kezdeti</a:t>
            </a:r>
            <a:r>
              <a:rPr lang="en-GB" sz="6000" dirty="0">
                <a:solidFill>
                  <a:schemeClr val="bg1"/>
                </a:solidFill>
              </a:rPr>
              <a:t> </a:t>
            </a:r>
            <a:r>
              <a:rPr lang="en-GB" sz="6000" dirty="0" err="1">
                <a:solidFill>
                  <a:schemeClr val="bg1"/>
                </a:solidFill>
              </a:rPr>
              <a:t>terv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BA8A0E-D55F-48CB-A045-2DB9EBCD5BCE}"/>
              </a:ext>
            </a:extLst>
          </p:cNvPr>
          <p:cNvSpPr txBox="1"/>
          <p:nvPr/>
        </p:nvSpPr>
        <p:spPr>
          <a:xfrm>
            <a:off x="2900218" y="2238194"/>
            <a:ext cx="7914968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Funkciók</a:t>
            </a:r>
            <a:endParaRPr lang="en-GB" sz="2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Kezdeti</a:t>
            </a:r>
            <a:r>
              <a:rPr lang="en-GB" sz="2800" dirty="0">
                <a:solidFill>
                  <a:schemeClr val="bg1"/>
                </a:solidFill>
              </a:rPr>
              <a:t> design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Egyszer</a:t>
            </a:r>
            <a:r>
              <a:rPr lang="hu-HU" sz="2800" dirty="0">
                <a:solidFill>
                  <a:schemeClr val="bg1"/>
                </a:solidFill>
              </a:rPr>
              <a:t>ű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Letisztult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463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5B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AA937E01-0046-42F5-A196-6F8F516762BF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F8F4C6D-0C9C-4A40-9A28-72A10C94E8D5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Group of men">
              <a:extLst>
                <a:ext uri="{FF2B5EF4-FFF2-40B4-BE49-F238E27FC236}">
                  <a16:creationId xmlns:a16="http://schemas.microsoft.com/office/drawing/2014/main" id="{44F039F5-9218-47A6-BEB6-FB919959B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C5ADA97-F136-46A8-BE83-C683EDBEB418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B9A141-9605-43E5-9F88-EE89169F8C31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Server">
              <a:extLst>
                <a:ext uri="{FF2B5EF4-FFF2-40B4-BE49-F238E27FC236}">
                  <a16:creationId xmlns:a16="http://schemas.microsoft.com/office/drawing/2014/main" id="{08D27C16-A782-4BA8-BD16-115A66586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E3AA1F6-360E-4EEC-B3FD-4C71D56E432C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8C4EC37-B53C-4819-BC2B-B38A2A956E56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 descr="Computer">
              <a:extLst>
                <a:ext uri="{FF2B5EF4-FFF2-40B4-BE49-F238E27FC236}">
                  <a16:creationId xmlns:a16="http://schemas.microsoft.com/office/drawing/2014/main" id="{6B6C33EF-D773-47C4-AE3F-2661803DD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7C0B2F1-1405-4858-91AF-981BDBCD6D5E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E3E8F5A-3EA0-45E0-9D66-B3FFB8436C0C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Web design">
              <a:extLst>
                <a:ext uri="{FF2B5EF4-FFF2-40B4-BE49-F238E27FC236}">
                  <a16:creationId xmlns:a16="http://schemas.microsoft.com/office/drawing/2014/main" id="{8FE17080-1339-4DB2-ACCB-005A766D1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8842EEC-6498-43B0-B9D2-3614F8AF0196}"/>
              </a:ext>
            </a:extLst>
          </p:cNvPr>
          <p:cNvGrpSpPr/>
          <p:nvPr/>
        </p:nvGrpSpPr>
        <p:grpSpPr>
          <a:xfrm>
            <a:off x="977476" y="3008183"/>
            <a:ext cx="841634" cy="841634"/>
            <a:chOff x="5675183" y="3005477"/>
            <a:chExt cx="841634" cy="84163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9D53D5C-6B02-4F1C-B8D1-F8FCB9D3DEFE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 descr="Smart Phone">
              <a:extLst>
                <a:ext uri="{FF2B5EF4-FFF2-40B4-BE49-F238E27FC236}">
                  <a16:creationId xmlns:a16="http://schemas.microsoft.com/office/drawing/2014/main" id="{1C4095AF-E6FF-48FC-841D-C748E6BA7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F7DEFED-D3CD-4A7D-ADD0-342A35BB1D92}"/>
              </a:ext>
            </a:extLst>
          </p:cNvPr>
          <p:cNvSpPr/>
          <p:nvPr/>
        </p:nvSpPr>
        <p:spPr>
          <a:xfrm rot="10800000">
            <a:off x="1739" y="-13891187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6" name="Graphic 25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0DF6171F-B8EB-4A02-BEC1-11F49478761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7" name="Graphic 26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4E053273-7409-4C0E-8B8B-5297C7215B9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8" name="Graphic 27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93918246-389F-4622-ABBA-08CFFB8F533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9" name="Graphic 28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110E613D-8DD5-4FE6-A6AC-92399833BEE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30" name="Graphic 29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CBC1988C-A01D-4365-8AD9-237B98BD211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08BFFEB-B5E4-4129-86C7-1E07B8F10215}"/>
              </a:ext>
            </a:extLst>
          </p:cNvPr>
          <p:cNvSpPr txBox="1"/>
          <p:nvPr/>
        </p:nvSpPr>
        <p:spPr>
          <a:xfrm>
            <a:off x="2900217" y="582884"/>
            <a:ext cx="7914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 err="1">
                <a:solidFill>
                  <a:schemeClr val="bg1"/>
                </a:solidFill>
              </a:rPr>
              <a:t>Megvalósítás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BA8A0E-D55F-48CB-A045-2DB9EBCD5BCE}"/>
              </a:ext>
            </a:extLst>
          </p:cNvPr>
          <p:cNvSpPr txBox="1"/>
          <p:nvPr/>
        </p:nvSpPr>
        <p:spPr>
          <a:xfrm>
            <a:off x="2900218" y="2238194"/>
            <a:ext cx="7914968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Sikeresen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megvalósított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funkciók</a:t>
            </a:r>
            <a:endParaRPr lang="en-GB" sz="2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Végleges</a:t>
            </a:r>
            <a:r>
              <a:rPr lang="en-GB" sz="2800" dirty="0">
                <a:solidFill>
                  <a:schemeClr val="bg1"/>
                </a:solidFill>
              </a:rPr>
              <a:t> design</a:t>
            </a:r>
            <a:endParaRPr lang="hu-HU" sz="2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Színek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 err="1">
                <a:solidFill>
                  <a:schemeClr val="bg1"/>
                </a:solidFill>
              </a:rPr>
              <a:t>Logo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997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7B34FBC-4A34-424B-BA15-1A80AC36900F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8D34821-8CDE-4C32-9188-9467DF249A1D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 descr="Group of men">
              <a:extLst>
                <a:ext uri="{FF2B5EF4-FFF2-40B4-BE49-F238E27FC236}">
                  <a16:creationId xmlns:a16="http://schemas.microsoft.com/office/drawing/2014/main" id="{5858D980-A46F-4373-8D4F-25A3E8AB1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7D6084-DA64-4D97-A6EB-206A29FFE6F9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281FCC0-28D5-4E13-BD7D-7000E784C1BB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aphic 13" descr="Server">
              <a:extLst>
                <a:ext uri="{FF2B5EF4-FFF2-40B4-BE49-F238E27FC236}">
                  <a16:creationId xmlns:a16="http://schemas.microsoft.com/office/drawing/2014/main" id="{43E1790F-D61E-48A0-A4CF-939E6EB1E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3B7BB71-EDB6-4E73-A524-3296B2799E7F}"/>
              </a:ext>
            </a:extLst>
          </p:cNvPr>
          <p:cNvGrpSpPr/>
          <p:nvPr/>
        </p:nvGrpSpPr>
        <p:grpSpPr>
          <a:xfrm>
            <a:off x="1030161" y="4300979"/>
            <a:ext cx="841634" cy="841634"/>
            <a:chOff x="-846979" y="4300979"/>
            <a:chExt cx="841634" cy="84163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6CE4C22-373D-4000-A618-54CE3F6B307A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Computer">
              <a:extLst>
                <a:ext uri="{FF2B5EF4-FFF2-40B4-BE49-F238E27FC236}">
                  <a16:creationId xmlns:a16="http://schemas.microsoft.com/office/drawing/2014/main" id="{F976E3EE-3166-4327-AE9F-C760CA48B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C538347-D910-4419-A946-30ADF05A38E5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74BD915-D504-43DF-A035-470323C4D6E4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aphic 19" descr="Web design">
              <a:extLst>
                <a:ext uri="{FF2B5EF4-FFF2-40B4-BE49-F238E27FC236}">
                  <a16:creationId xmlns:a16="http://schemas.microsoft.com/office/drawing/2014/main" id="{F775AF2E-46AB-4101-B58C-36B309E08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8A31E48-1C76-40DC-A0CF-758CDB8B31E1}"/>
              </a:ext>
            </a:extLst>
          </p:cNvPr>
          <p:cNvGrpSpPr/>
          <p:nvPr/>
        </p:nvGrpSpPr>
        <p:grpSpPr>
          <a:xfrm>
            <a:off x="-828728" y="3008183"/>
            <a:ext cx="841634" cy="841634"/>
            <a:chOff x="5675183" y="3005477"/>
            <a:chExt cx="841634" cy="84163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334645B-6A50-4116-B7AA-3143AEECD4E0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 descr="Smart Phone">
              <a:extLst>
                <a:ext uri="{FF2B5EF4-FFF2-40B4-BE49-F238E27FC236}">
                  <a16:creationId xmlns:a16="http://schemas.microsoft.com/office/drawing/2014/main" id="{DB2760EB-BFD5-492A-9AE5-9016F9D7F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A2BD58B-DFA7-4354-9A74-88629C334E85}"/>
              </a:ext>
            </a:extLst>
          </p:cNvPr>
          <p:cNvSpPr/>
          <p:nvPr/>
        </p:nvSpPr>
        <p:spPr>
          <a:xfrm rot="10800000">
            <a:off x="1739" y="-1260531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1" name="Graphic 20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4AA650BB-E676-4007-863D-589AFB3FD0D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2" name="Graphic 21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B8110363-1CD4-4C38-9249-D40C357C648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3" name="Graphic 22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15D99AFC-B954-439F-8FB7-B7EE2A89C5A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4" name="Graphic 23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422E0659-8245-4561-9901-0FAE60DC434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5" name="Graphic 24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857C58E7-8255-48EF-8A84-23DEA9088E6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4B18E10-7FF1-4BE4-B836-EE2E992B7943}"/>
              </a:ext>
            </a:extLst>
          </p:cNvPr>
          <p:cNvSpPr txBox="1"/>
          <p:nvPr/>
        </p:nvSpPr>
        <p:spPr>
          <a:xfrm>
            <a:off x="2900217" y="582884"/>
            <a:ext cx="7914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Asztali</a:t>
            </a:r>
            <a:r>
              <a:rPr lang="en-GB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6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alkalmazás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E7C0FD-A2B6-4D81-889C-E04B010DF2D7}"/>
              </a:ext>
            </a:extLst>
          </p:cNvPr>
          <p:cNvSpPr txBox="1"/>
          <p:nvPr/>
        </p:nvSpPr>
        <p:spPr>
          <a:xfrm>
            <a:off x="2900218" y="2238194"/>
            <a:ext cx="7914968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Az </a:t>
            </a:r>
            <a:r>
              <a:rPr lang="en-GB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asztali</a:t>
            </a: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alkalmazás</a:t>
            </a: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célja</a:t>
            </a:r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Tervek</a:t>
            </a:r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Végleges</a:t>
            </a: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alkalmazás</a:t>
            </a:r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886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7B34FBC-4A34-424B-BA15-1A80AC36900F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8D34821-8CDE-4C32-9188-9467DF249A1D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 descr="Group of men">
              <a:extLst>
                <a:ext uri="{FF2B5EF4-FFF2-40B4-BE49-F238E27FC236}">
                  <a16:creationId xmlns:a16="http://schemas.microsoft.com/office/drawing/2014/main" id="{5858D980-A46F-4373-8D4F-25A3E8AB1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7D6084-DA64-4D97-A6EB-206A29FFE6F9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281FCC0-28D5-4E13-BD7D-7000E784C1BB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aphic 13" descr="Server">
              <a:extLst>
                <a:ext uri="{FF2B5EF4-FFF2-40B4-BE49-F238E27FC236}">
                  <a16:creationId xmlns:a16="http://schemas.microsoft.com/office/drawing/2014/main" id="{43E1790F-D61E-48A0-A4CF-939E6EB1E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3B7BB71-EDB6-4E73-A524-3296B2799E7F}"/>
              </a:ext>
            </a:extLst>
          </p:cNvPr>
          <p:cNvGrpSpPr/>
          <p:nvPr/>
        </p:nvGrpSpPr>
        <p:grpSpPr>
          <a:xfrm>
            <a:off x="1030161" y="4300979"/>
            <a:ext cx="841634" cy="841634"/>
            <a:chOff x="-846979" y="4300979"/>
            <a:chExt cx="841634" cy="84163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6CE4C22-373D-4000-A618-54CE3F6B307A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Computer">
              <a:extLst>
                <a:ext uri="{FF2B5EF4-FFF2-40B4-BE49-F238E27FC236}">
                  <a16:creationId xmlns:a16="http://schemas.microsoft.com/office/drawing/2014/main" id="{F976E3EE-3166-4327-AE9F-C760CA48B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C538347-D910-4419-A946-30ADF05A38E5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74BD915-D504-43DF-A035-470323C4D6E4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aphic 19" descr="Web design">
              <a:extLst>
                <a:ext uri="{FF2B5EF4-FFF2-40B4-BE49-F238E27FC236}">
                  <a16:creationId xmlns:a16="http://schemas.microsoft.com/office/drawing/2014/main" id="{F775AF2E-46AB-4101-B58C-36B309E08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8A31E48-1C76-40DC-A0CF-758CDB8B31E1}"/>
              </a:ext>
            </a:extLst>
          </p:cNvPr>
          <p:cNvGrpSpPr/>
          <p:nvPr/>
        </p:nvGrpSpPr>
        <p:grpSpPr>
          <a:xfrm>
            <a:off x="-828728" y="3008183"/>
            <a:ext cx="841634" cy="841634"/>
            <a:chOff x="5675183" y="3005477"/>
            <a:chExt cx="841634" cy="84163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334645B-6A50-4116-B7AA-3143AEECD4E0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 descr="Smart Phone">
              <a:extLst>
                <a:ext uri="{FF2B5EF4-FFF2-40B4-BE49-F238E27FC236}">
                  <a16:creationId xmlns:a16="http://schemas.microsoft.com/office/drawing/2014/main" id="{DB2760EB-BFD5-492A-9AE5-9016F9D7F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A2BD58B-DFA7-4354-9A74-88629C334E85}"/>
              </a:ext>
            </a:extLst>
          </p:cNvPr>
          <p:cNvSpPr/>
          <p:nvPr/>
        </p:nvSpPr>
        <p:spPr>
          <a:xfrm rot="10800000">
            <a:off x="1739" y="-1260531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1" name="Graphic 20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4AA650BB-E676-4007-863D-589AFB3FD0D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2" name="Graphic 21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B8110363-1CD4-4C38-9249-D40C357C648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3" name="Graphic 22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15D99AFC-B954-439F-8FB7-B7EE2A89C5A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4" name="Graphic 23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422E0659-8245-4561-9901-0FAE60DC434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5" name="Graphic 24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857C58E7-8255-48EF-8A84-23DEA9088E6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4B18E10-7FF1-4BE4-B836-EE2E992B7943}"/>
              </a:ext>
            </a:extLst>
          </p:cNvPr>
          <p:cNvSpPr txBox="1"/>
          <p:nvPr/>
        </p:nvSpPr>
        <p:spPr>
          <a:xfrm>
            <a:off x="2900216" y="582884"/>
            <a:ext cx="84345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Az </a:t>
            </a:r>
            <a:r>
              <a:rPr lang="en-GB" sz="6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asztali</a:t>
            </a:r>
            <a:r>
              <a:rPr lang="en-GB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6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alkalmazás</a:t>
            </a:r>
            <a:r>
              <a:rPr lang="en-GB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6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célja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E7C0FD-A2B6-4D81-889C-E04B010DF2D7}"/>
              </a:ext>
            </a:extLst>
          </p:cNvPr>
          <p:cNvSpPr txBox="1"/>
          <p:nvPr/>
        </p:nvSpPr>
        <p:spPr>
          <a:xfrm>
            <a:off x="2900218" y="2238194"/>
            <a:ext cx="7914968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451185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7B34FBC-4A34-424B-BA15-1A80AC36900F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8D34821-8CDE-4C32-9188-9467DF249A1D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 descr="Group of men">
              <a:extLst>
                <a:ext uri="{FF2B5EF4-FFF2-40B4-BE49-F238E27FC236}">
                  <a16:creationId xmlns:a16="http://schemas.microsoft.com/office/drawing/2014/main" id="{5858D980-A46F-4373-8D4F-25A3E8AB1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7D6084-DA64-4D97-A6EB-206A29FFE6F9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281FCC0-28D5-4E13-BD7D-7000E784C1BB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aphic 13" descr="Server">
              <a:extLst>
                <a:ext uri="{FF2B5EF4-FFF2-40B4-BE49-F238E27FC236}">
                  <a16:creationId xmlns:a16="http://schemas.microsoft.com/office/drawing/2014/main" id="{43E1790F-D61E-48A0-A4CF-939E6EB1E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3B7BB71-EDB6-4E73-A524-3296B2799E7F}"/>
              </a:ext>
            </a:extLst>
          </p:cNvPr>
          <p:cNvGrpSpPr/>
          <p:nvPr/>
        </p:nvGrpSpPr>
        <p:grpSpPr>
          <a:xfrm>
            <a:off x="1030161" y="4300979"/>
            <a:ext cx="841634" cy="841634"/>
            <a:chOff x="-846979" y="4300979"/>
            <a:chExt cx="841634" cy="84163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6CE4C22-373D-4000-A618-54CE3F6B307A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Computer">
              <a:extLst>
                <a:ext uri="{FF2B5EF4-FFF2-40B4-BE49-F238E27FC236}">
                  <a16:creationId xmlns:a16="http://schemas.microsoft.com/office/drawing/2014/main" id="{F976E3EE-3166-4327-AE9F-C760CA48B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C538347-D910-4419-A946-30ADF05A38E5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74BD915-D504-43DF-A035-470323C4D6E4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aphic 19" descr="Web design">
              <a:extLst>
                <a:ext uri="{FF2B5EF4-FFF2-40B4-BE49-F238E27FC236}">
                  <a16:creationId xmlns:a16="http://schemas.microsoft.com/office/drawing/2014/main" id="{F775AF2E-46AB-4101-B58C-36B309E08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8A31E48-1C76-40DC-A0CF-758CDB8B31E1}"/>
              </a:ext>
            </a:extLst>
          </p:cNvPr>
          <p:cNvGrpSpPr/>
          <p:nvPr/>
        </p:nvGrpSpPr>
        <p:grpSpPr>
          <a:xfrm>
            <a:off x="-828728" y="3008183"/>
            <a:ext cx="841634" cy="841634"/>
            <a:chOff x="5675183" y="3005477"/>
            <a:chExt cx="841634" cy="84163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334645B-6A50-4116-B7AA-3143AEECD4E0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 descr="Smart Phone">
              <a:extLst>
                <a:ext uri="{FF2B5EF4-FFF2-40B4-BE49-F238E27FC236}">
                  <a16:creationId xmlns:a16="http://schemas.microsoft.com/office/drawing/2014/main" id="{DB2760EB-BFD5-492A-9AE5-9016F9D7F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A2BD58B-DFA7-4354-9A74-88629C334E85}"/>
              </a:ext>
            </a:extLst>
          </p:cNvPr>
          <p:cNvSpPr/>
          <p:nvPr/>
        </p:nvSpPr>
        <p:spPr>
          <a:xfrm rot="10800000">
            <a:off x="1739" y="-1260531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1" name="Graphic 20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4AA650BB-E676-4007-863D-589AFB3FD0D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2" name="Graphic 21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B8110363-1CD4-4C38-9249-D40C357C648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3" name="Graphic 22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15D99AFC-B954-439F-8FB7-B7EE2A89C5A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4" name="Graphic 23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422E0659-8245-4561-9901-0FAE60DC434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5" name="Graphic 24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857C58E7-8255-48EF-8A84-23DEA9088E6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4B18E10-7FF1-4BE4-B836-EE2E992B7943}"/>
              </a:ext>
            </a:extLst>
          </p:cNvPr>
          <p:cNvSpPr txBox="1"/>
          <p:nvPr/>
        </p:nvSpPr>
        <p:spPr>
          <a:xfrm>
            <a:off x="2900217" y="582884"/>
            <a:ext cx="7914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Tervek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E7C0FD-A2B6-4D81-889C-E04B010DF2D7}"/>
              </a:ext>
            </a:extLst>
          </p:cNvPr>
          <p:cNvSpPr txBox="1"/>
          <p:nvPr/>
        </p:nvSpPr>
        <p:spPr>
          <a:xfrm>
            <a:off x="2900218" y="2238194"/>
            <a:ext cx="7914968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256650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7B34FBC-4A34-424B-BA15-1A80AC36900F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8D34821-8CDE-4C32-9188-9467DF249A1D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 descr="Group of men">
              <a:extLst>
                <a:ext uri="{FF2B5EF4-FFF2-40B4-BE49-F238E27FC236}">
                  <a16:creationId xmlns:a16="http://schemas.microsoft.com/office/drawing/2014/main" id="{5858D980-A46F-4373-8D4F-25A3E8AB1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7D6084-DA64-4D97-A6EB-206A29FFE6F9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281FCC0-28D5-4E13-BD7D-7000E784C1BB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aphic 13" descr="Server">
              <a:extLst>
                <a:ext uri="{FF2B5EF4-FFF2-40B4-BE49-F238E27FC236}">
                  <a16:creationId xmlns:a16="http://schemas.microsoft.com/office/drawing/2014/main" id="{43E1790F-D61E-48A0-A4CF-939E6EB1E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3B7BB71-EDB6-4E73-A524-3296B2799E7F}"/>
              </a:ext>
            </a:extLst>
          </p:cNvPr>
          <p:cNvGrpSpPr/>
          <p:nvPr/>
        </p:nvGrpSpPr>
        <p:grpSpPr>
          <a:xfrm>
            <a:off x="1030161" y="4300979"/>
            <a:ext cx="841634" cy="841634"/>
            <a:chOff x="-846979" y="4300979"/>
            <a:chExt cx="841634" cy="84163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6CE4C22-373D-4000-A618-54CE3F6B307A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Computer">
              <a:extLst>
                <a:ext uri="{FF2B5EF4-FFF2-40B4-BE49-F238E27FC236}">
                  <a16:creationId xmlns:a16="http://schemas.microsoft.com/office/drawing/2014/main" id="{F976E3EE-3166-4327-AE9F-C760CA48B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C538347-D910-4419-A946-30ADF05A38E5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74BD915-D504-43DF-A035-470323C4D6E4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aphic 19" descr="Web design">
              <a:extLst>
                <a:ext uri="{FF2B5EF4-FFF2-40B4-BE49-F238E27FC236}">
                  <a16:creationId xmlns:a16="http://schemas.microsoft.com/office/drawing/2014/main" id="{F775AF2E-46AB-4101-B58C-36B309E08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8A31E48-1C76-40DC-A0CF-758CDB8B31E1}"/>
              </a:ext>
            </a:extLst>
          </p:cNvPr>
          <p:cNvGrpSpPr/>
          <p:nvPr/>
        </p:nvGrpSpPr>
        <p:grpSpPr>
          <a:xfrm>
            <a:off x="-828728" y="3008183"/>
            <a:ext cx="841634" cy="841634"/>
            <a:chOff x="5675183" y="3005477"/>
            <a:chExt cx="841634" cy="84163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334645B-6A50-4116-B7AA-3143AEECD4E0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 descr="Smart Phone">
              <a:extLst>
                <a:ext uri="{FF2B5EF4-FFF2-40B4-BE49-F238E27FC236}">
                  <a16:creationId xmlns:a16="http://schemas.microsoft.com/office/drawing/2014/main" id="{DB2760EB-BFD5-492A-9AE5-9016F9D7F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A2BD58B-DFA7-4354-9A74-88629C334E85}"/>
              </a:ext>
            </a:extLst>
          </p:cNvPr>
          <p:cNvSpPr/>
          <p:nvPr/>
        </p:nvSpPr>
        <p:spPr>
          <a:xfrm rot="10800000">
            <a:off x="1739" y="-1260531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1" name="Graphic 20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4AA650BB-E676-4007-863D-589AFB3FD0D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2" name="Graphic 21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B8110363-1CD4-4C38-9249-D40C357C648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3" name="Graphic 22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15D99AFC-B954-439F-8FB7-B7EE2A89C5A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4" name="Graphic 23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422E0659-8245-4561-9901-0FAE60DC434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5" name="Graphic 24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857C58E7-8255-48EF-8A84-23DEA9088E6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4B18E10-7FF1-4BE4-B836-EE2E992B7943}"/>
              </a:ext>
            </a:extLst>
          </p:cNvPr>
          <p:cNvSpPr txBox="1"/>
          <p:nvPr/>
        </p:nvSpPr>
        <p:spPr>
          <a:xfrm>
            <a:off x="2900217" y="582884"/>
            <a:ext cx="7914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Végleges</a:t>
            </a:r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6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alkalmazás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E7C0FD-A2B6-4D81-889C-E04B010DF2D7}"/>
              </a:ext>
            </a:extLst>
          </p:cNvPr>
          <p:cNvSpPr txBox="1"/>
          <p:nvPr/>
        </p:nvSpPr>
        <p:spPr>
          <a:xfrm>
            <a:off x="2900218" y="2238194"/>
            <a:ext cx="7914968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060052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00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FD25B7A-0646-44A0-A58F-0D968DED6F84}"/>
              </a:ext>
            </a:extLst>
          </p:cNvPr>
          <p:cNvGrpSpPr/>
          <p:nvPr/>
        </p:nvGrpSpPr>
        <p:grpSpPr>
          <a:xfrm>
            <a:off x="1030161" y="451163"/>
            <a:ext cx="841634" cy="841634"/>
            <a:chOff x="-841634" y="451163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D203E2-6FD0-45C8-B3B8-8D523D4343FC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Group of men">
              <a:extLst>
                <a:ext uri="{FF2B5EF4-FFF2-40B4-BE49-F238E27FC236}">
                  <a16:creationId xmlns:a16="http://schemas.microsoft.com/office/drawing/2014/main" id="{0E4CA495-0C21-4B2B-BE4D-D5D27DE87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19EE4E-831C-439D-B313-E20D18D5DCC1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CD53666-A7D4-48F2-8A78-D599CB8DA794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Server">
              <a:extLst>
                <a:ext uri="{FF2B5EF4-FFF2-40B4-BE49-F238E27FC236}">
                  <a16:creationId xmlns:a16="http://schemas.microsoft.com/office/drawing/2014/main" id="{BA595A6F-3196-4E2A-BD03-8750EE9A9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983F21-6984-4015-B4BA-DA5BEBDAEFD7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3A6CDF-4EDC-454B-A8E1-F416E665E75A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Computer">
              <a:extLst>
                <a:ext uri="{FF2B5EF4-FFF2-40B4-BE49-F238E27FC236}">
                  <a16:creationId xmlns:a16="http://schemas.microsoft.com/office/drawing/2014/main" id="{A085F650-3CEE-4369-AF85-F9718E965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C50E7F1-444F-43E3-A8A5-B0B8B9BAAC3A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BC5FDE2-3A61-4DF1-86E2-B05DFC1D45AD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Web design">
              <a:extLst>
                <a:ext uri="{FF2B5EF4-FFF2-40B4-BE49-F238E27FC236}">
                  <a16:creationId xmlns:a16="http://schemas.microsoft.com/office/drawing/2014/main" id="{63C24EBF-789E-4282-96D8-1D2768389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38FFCB3-5F33-4C61-AAF1-DDA6AE2C27B3}"/>
              </a:ext>
            </a:extLst>
          </p:cNvPr>
          <p:cNvGrpSpPr/>
          <p:nvPr/>
        </p:nvGrpSpPr>
        <p:grpSpPr>
          <a:xfrm>
            <a:off x="-841634" y="3008183"/>
            <a:ext cx="841634" cy="841634"/>
            <a:chOff x="5675183" y="3005477"/>
            <a:chExt cx="841634" cy="84163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E0B4A3-57E8-4C62-9D1D-4F021E2056FE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Smart Phone">
              <a:extLst>
                <a:ext uri="{FF2B5EF4-FFF2-40B4-BE49-F238E27FC236}">
                  <a16:creationId xmlns:a16="http://schemas.microsoft.com/office/drawing/2014/main" id="{799A6D27-0847-4276-AAD5-799AC6DB6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8713A0-7EB7-41F4-AA04-51478B126B2C}"/>
              </a:ext>
            </a:extLst>
          </p:cNvPr>
          <p:cNvSpPr/>
          <p:nvPr/>
        </p:nvSpPr>
        <p:spPr>
          <a:xfrm rot="10800000">
            <a:off x="1739" y="-1647246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3" name="Graphic 22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6B1B6614-2A22-4BA5-9BA2-14DAC91EEF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4" name="Graphic 23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DECA15C3-6AEE-4D0C-9526-1E7AAF61F7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5" name="Graphic 24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F1EE70D3-5FB8-47D0-AC38-5B01EF3600C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6" name="Graphic 25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23824DE2-97FB-4180-9F90-AB78C9A49E1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7" name="Graphic 26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366FD595-4570-4086-865F-42E763D15FC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20F5F269-76C6-4439-898B-3C53C53B6D96}"/>
              </a:ext>
            </a:extLst>
          </p:cNvPr>
          <p:cNvGrpSpPr/>
          <p:nvPr/>
        </p:nvGrpSpPr>
        <p:grpSpPr>
          <a:xfrm>
            <a:off x="2043877" y="-1"/>
            <a:ext cx="12190262" cy="6858000"/>
            <a:chOff x="-5347" y="0"/>
            <a:chExt cx="12190262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498F819-DBA3-4C49-A810-243F3B05C9CB}"/>
                </a:ext>
              </a:extLst>
            </p:cNvPr>
            <p:cNvSpPr/>
            <p:nvPr/>
          </p:nvSpPr>
          <p:spPr>
            <a:xfrm>
              <a:off x="-5347" y="0"/>
              <a:ext cx="12190262" cy="6858000"/>
            </a:xfrm>
            <a:prstGeom prst="rect">
              <a:avLst/>
            </a:prstGeom>
            <a:solidFill>
              <a:srgbClr val="00F5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54CACB7-BFDE-40FC-8D05-590D94CF2FC8}"/>
                </a:ext>
              </a:extLst>
            </p:cNvPr>
            <p:cNvSpPr/>
            <p:nvPr/>
          </p:nvSpPr>
          <p:spPr>
            <a:xfrm>
              <a:off x="3490098" y="2715248"/>
              <a:ext cx="5199372" cy="144655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800" b="1" dirty="0" err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TurboNote</a:t>
              </a:r>
              <a:endParaRPr lang="en-US" sz="8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6656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0">
        <p159:morph option="byObject"/>
      </p:transition>
    </mc:Choice>
    <mc:Fallback xmlns="">
      <p:transition spd="med" advClick="0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5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D31E09A5-A24E-475B-8296-E682AD29151F}"/>
              </a:ext>
            </a:extLst>
          </p:cNvPr>
          <p:cNvSpPr/>
          <p:nvPr/>
        </p:nvSpPr>
        <p:spPr>
          <a:xfrm>
            <a:off x="-13093069" y="-33405"/>
            <a:ext cx="12238739" cy="6891405"/>
          </a:xfrm>
          <a:prstGeom prst="rect">
            <a:avLst/>
          </a:prstGeom>
          <a:solidFill>
            <a:srgbClr val="6500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Kösszönjük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figyelmet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507828-DE51-493E-9A09-F3F1268995BF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58A5FA4-FD4B-411A-873C-47D3EB738956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Group of men">
              <a:extLst>
                <a:ext uri="{FF2B5EF4-FFF2-40B4-BE49-F238E27FC236}">
                  <a16:creationId xmlns:a16="http://schemas.microsoft.com/office/drawing/2014/main" id="{E7106224-946E-4444-987A-80748B6FE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C7F269A-5075-465A-BFD2-FC015462B529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967BAE-EF82-47C2-83AC-5DD4F7F4D694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Server">
              <a:extLst>
                <a:ext uri="{FF2B5EF4-FFF2-40B4-BE49-F238E27FC236}">
                  <a16:creationId xmlns:a16="http://schemas.microsoft.com/office/drawing/2014/main" id="{58B53A1A-016D-4500-B813-E05D0CC31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7F7D5B-5A48-4AB3-8D67-D31A60A38FAC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9E01B33-61A6-4242-B4FF-A04854691FDE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Computer">
              <a:extLst>
                <a:ext uri="{FF2B5EF4-FFF2-40B4-BE49-F238E27FC236}">
                  <a16:creationId xmlns:a16="http://schemas.microsoft.com/office/drawing/2014/main" id="{A6A2E44F-239C-425E-BEDB-CCB28AA28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CAD16B-1D17-4D12-8BC0-E5B388FACF65}"/>
              </a:ext>
            </a:extLst>
          </p:cNvPr>
          <p:cNvGrpSpPr/>
          <p:nvPr/>
        </p:nvGrpSpPr>
        <p:grpSpPr>
          <a:xfrm>
            <a:off x="1030161" y="5584251"/>
            <a:ext cx="841634" cy="841634"/>
            <a:chOff x="-846981" y="5584251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532907E-0D7D-4621-B7C6-63DF09B03455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Web design">
              <a:extLst>
                <a:ext uri="{FF2B5EF4-FFF2-40B4-BE49-F238E27FC236}">
                  <a16:creationId xmlns:a16="http://schemas.microsoft.com/office/drawing/2014/main" id="{296F80FA-8B94-4761-8C43-5328BBFCA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A71A0A1-DE7A-456D-9033-9C50D6439C51}"/>
              </a:ext>
            </a:extLst>
          </p:cNvPr>
          <p:cNvGrpSpPr/>
          <p:nvPr/>
        </p:nvGrpSpPr>
        <p:grpSpPr>
          <a:xfrm>
            <a:off x="-828728" y="3008183"/>
            <a:ext cx="841634" cy="841634"/>
            <a:chOff x="5675183" y="3005477"/>
            <a:chExt cx="841634" cy="8416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B0BBA2C-87BF-4AF7-A128-FB0F1B8A2958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Smart Phone">
              <a:extLst>
                <a:ext uri="{FF2B5EF4-FFF2-40B4-BE49-F238E27FC236}">
                  <a16:creationId xmlns:a16="http://schemas.microsoft.com/office/drawing/2014/main" id="{F66CA1DF-6C16-4A23-8DDB-473427545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738CF23-EC33-442B-B7BB-E38825B9DCA2}"/>
              </a:ext>
            </a:extLst>
          </p:cNvPr>
          <p:cNvSpPr/>
          <p:nvPr/>
        </p:nvSpPr>
        <p:spPr>
          <a:xfrm rot="10800000">
            <a:off x="1739" y="-1134447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Graphic 16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9491F1DE-5CA9-49F1-8485-33A50DBA99E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18" name="Graphic 17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70FAF315-2050-4C29-B39C-81C39836816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19" name="Graphic 18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0BC96FA7-D314-4715-A35A-2B02AB116C4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0" name="Graphic 19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E4F4C65A-89DA-4982-9A59-AD171375121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1" name="Graphic 20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01BAAD71-96DE-4E38-9F58-068AC272A24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A5872AB-020C-4572-99A8-155DD76699D0}"/>
              </a:ext>
            </a:extLst>
          </p:cNvPr>
          <p:cNvSpPr txBox="1"/>
          <p:nvPr/>
        </p:nvSpPr>
        <p:spPr>
          <a:xfrm>
            <a:off x="2900217" y="582884"/>
            <a:ext cx="7914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CCD462-E9EB-4C4E-9236-DD330D456F87}"/>
              </a:ext>
            </a:extLst>
          </p:cNvPr>
          <p:cNvSpPr txBox="1"/>
          <p:nvPr/>
        </p:nvSpPr>
        <p:spPr>
          <a:xfrm>
            <a:off x="2900218" y="2238194"/>
            <a:ext cx="7914968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Példa</a:t>
            </a:r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Lista</a:t>
            </a:r>
          </a:p>
        </p:txBody>
      </p:sp>
    </p:spTree>
    <p:extLst>
      <p:ext uri="{BB962C8B-B14F-4D97-AF65-F5344CB8AC3E}">
        <p14:creationId xmlns:p14="http://schemas.microsoft.com/office/powerpoint/2010/main" val="3434621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5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3FE071-97D0-49F3-A513-4E6A85A5C847}"/>
              </a:ext>
            </a:extLst>
          </p:cNvPr>
          <p:cNvSpPr/>
          <p:nvPr/>
        </p:nvSpPr>
        <p:spPr>
          <a:xfrm>
            <a:off x="2043877" y="-7180"/>
            <a:ext cx="12238739" cy="6891405"/>
          </a:xfrm>
          <a:prstGeom prst="rect">
            <a:avLst/>
          </a:prstGeom>
          <a:solidFill>
            <a:srgbClr val="6500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Kösszönjük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figyelmet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507828-DE51-493E-9A09-F3F1268995BF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58A5FA4-FD4B-411A-873C-47D3EB738956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Group of men">
              <a:extLst>
                <a:ext uri="{FF2B5EF4-FFF2-40B4-BE49-F238E27FC236}">
                  <a16:creationId xmlns:a16="http://schemas.microsoft.com/office/drawing/2014/main" id="{E7106224-946E-4444-987A-80748B6FE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C7F269A-5075-465A-BFD2-FC015462B529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967BAE-EF82-47C2-83AC-5DD4F7F4D694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Server">
              <a:extLst>
                <a:ext uri="{FF2B5EF4-FFF2-40B4-BE49-F238E27FC236}">
                  <a16:creationId xmlns:a16="http://schemas.microsoft.com/office/drawing/2014/main" id="{58B53A1A-016D-4500-B813-E05D0CC31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7F7D5B-5A48-4AB3-8D67-D31A60A38FAC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9E01B33-61A6-4242-B4FF-A04854691FDE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Computer">
              <a:extLst>
                <a:ext uri="{FF2B5EF4-FFF2-40B4-BE49-F238E27FC236}">
                  <a16:creationId xmlns:a16="http://schemas.microsoft.com/office/drawing/2014/main" id="{A6A2E44F-239C-425E-BEDB-CCB28AA28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CAD16B-1D17-4D12-8BC0-E5B388FACF65}"/>
              </a:ext>
            </a:extLst>
          </p:cNvPr>
          <p:cNvGrpSpPr/>
          <p:nvPr/>
        </p:nvGrpSpPr>
        <p:grpSpPr>
          <a:xfrm>
            <a:off x="1030161" y="5584251"/>
            <a:ext cx="841634" cy="841634"/>
            <a:chOff x="-846981" y="5584251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532907E-0D7D-4621-B7C6-63DF09B03455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Web design">
              <a:extLst>
                <a:ext uri="{FF2B5EF4-FFF2-40B4-BE49-F238E27FC236}">
                  <a16:creationId xmlns:a16="http://schemas.microsoft.com/office/drawing/2014/main" id="{296F80FA-8B94-4761-8C43-5328BBFCA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A71A0A1-DE7A-456D-9033-9C50D6439C51}"/>
              </a:ext>
            </a:extLst>
          </p:cNvPr>
          <p:cNvGrpSpPr/>
          <p:nvPr/>
        </p:nvGrpSpPr>
        <p:grpSpPr>
          <a:xfrm>
            <a:off x="-828728" y="3008183"/>
            <a:ext cx="841634" cy="841634"/>
            <a:chOff x="5675183" y="3005477"/>
            <a:chExt cx="841634" cy="8416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B0BBA2C-87BF-4AF7-A128-FB0F1B8A2958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Smart Phone">
              <a:extLst>
                <a:ext uri="{FF2B5EF4-FFF2-40B4-BE49-F238E27FC236}">
                  <a16:creationId xmlns:a16="http://schemas.microsoft.com/office/drawing/2014/main" id="{F66CA1DF-6C16-4A23-8DDB-473427545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738CF23-EC33-442B-B7BB-E38825B9DCA2}"/>
              </a:ext>
            </a:extLst>
          </p:cNvPr>
          <p:cNvSpPr/>
          <p:nvPr/>
        </p:nvSpPr>
        <p:spPr>
          <a:xfrm rot="10800000">
            <a:off x="1739" y="-1134447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Graphic 16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9491F1DE-5CA9-49F1-8485-33A50DBA99E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18" name="Graphic 17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70FAF315-2050-4C29-B39C-81C39836816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19" name="Graphic 18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0BC96FA7-D314-4715-A35A-2B02AB116C4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0" name="Graphic 19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E4F4C65A-89DA-4982-9A59-AD171375121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1" name="Graphic 20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01BAAD71-96DE-4E38-9F58-068AC272A24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30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0">
        <p159:morph option="byObject"/>
      </p:transition>
    </mc:Choice>
    <mc:Fallback xmlns="">
      <p:transition spd="med" advClick="0" advTm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5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C507828-DE51-493E-9A09-F3F1268995BF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58A5FA4-FD4B-411A-873C-47D3EB738956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Group of men">
              <a:extLst>
                <a:ext uri="{FF2B5EF4-FFF2-40B4-BE49-F238E27FC236}">
                  <a16:creationId xmlns:a16="http://schemas.microsoft.com/office/drawing/2014/main" id="{E7106224-946E-4444-987A-80748B6FE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C7F269A-5075-465A-BFD2-FC015462B529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967BAE-EF82-47C2-83AC-5DD4F7F4D694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Server">
              <a:extLst>
                <a:ext uri="{FF2B5EF4-FFF2-40B4-BE49-F238E27FC236}">
                  <a16:creationId xmlns:a16="http://schemas.microsoft.com/office/drawing/2014/main" id="{58B53A1A-016D-4500-B813-E05D0CC31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7F7D5B-5A48-4AB3-8D67-D31A60A38FAC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9E01B33-61A6-4242-B4FF-A04854691FDE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Computer">
              <a:extLst>
                <a:ext uri="{FF2B5EF4-FFF2-40B4-BE49-F238E27FC236}">
                  <a16:creationId xmlns:a16="http://schemas.microsoft.com/office/drawing/2014/main" id="{A6A2E44F-239C-425E-BEDB-CCB28AA28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CAD16B-1D17-4D12-8BC0-E5B388FACF65}"/>
              </a:ext>
            </a:extLst>
          </p:cNvPr>
          <p:cNvGrpSpPr/>
          <p:nvPr/>
        </p:nvGrpSpPr>
        <p:grpSpPr>
          <a:xfrm>
            <a:off x="1030161" y="5584251"/>
            <a:ext cx="841634" cy="841634"/>
            <a:chOff x="-846981" y="5584251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532907E-0D7D-4621-B7C6-63DF09B03455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Web design">
              <a:extLst>
                <a:ext uri="{FF2B5EF4-FFF2-40B4-BE49-F238E27FC236}">
                  <a16:creationId xmlns:a16="http://schemas.microsoft.com/office/drawing/2014/main" id="{296F80FA-8B94-4761-8C43-5328BBFCA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A71A0A1-DE7A-456D-9033-9C50D6439C51}"/>
              </a:ext>
            </a:extLst>
          </p:cNvPr>
          <p:cNvGrpSpPr/>
          <p:nvPr/>
        </p:nvGrpSpPr>
        <p:grpSpPr>
          <a:xfrm>
            <a:off x="-828728" y="3008183"/>
            <a:ext cx="841634" cy="841634"/>
            <a:chOff x="5675183" y="3005477"/>
            <a:chExt cx="841634" cy="8416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B0BBA2C-87BF-4AF7-A128-FB0F1B8A2958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Smart Phone">
              <a:extLst>
                <a:ext uri="{FF2B5EF4-FFF2-40B4-BE49-F238E27FC236}">
                  <a16:creationId xmlns:a16="http://schemas.microsoft.com/office/drawing/2014/main" id="{F66CA1DF-6C16-4A23-8DDB-473427545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738CF23-EC33-442B-B7BB-E38825B9DCA2}"/>
              </a:ext>
            </a:extLst>
          </p:cNvPr>
          <p:cNvSpPr/>
          <p:nvPr/>
        </p:nvSpPr>
        <p:spPr>
          <a:xfrm rot="10800000">
            <a:off x="1739" y="-1134447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Graphic 16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9491F1DE-5CA9-49F1-8485-33A50DBA99E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18" name="Graphic 17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70FAF315-2050-4C29-B39C-81C39836816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19" name="Graphic 18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0BC96FA7-D314-4715-A35A-2B02AB116C4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0" name="Graphic 19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E4F4C65A-89DA-4982-9A59-AD171375121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1" name="Graphic 20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01BAAD71-96DE-4E38-9F58-068AC272A24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23FE071-97D0-49F3-A513-4E6A85A5C847}"/>
              </a:ext>
            </a:extLst>
          </p:cNvPr>
          <p:cNvSpPr/>
          <p:nvPr/>
        </p:nvSpPr>
        <p:spPr>
          <a:xfrm>
            <a:off x="2043877" y="-33405"/>
            <a:ext cx="12238739" cy="6891405"/>
          </a:xfrm>
          <a:prstGeom prst="rect">
            <a:avLst/>
          </a:prstGeom>
          <a:solidFill>
            <a:srgbClr val="6500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Kösszönjük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figyelmet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92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5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C507828-DE51-493E-9A09-F3F1268995BF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58A5FA4-FD4B-411A-873C-47D3EB738956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Group of men">
              <a:extLst>
                <a:ext uri="{FF2B5EF4-FFF2-40B4-BE49-F238E27FC236}">
                  <a16:creationId xmlns:a16="http://schemas.microsoft.com/office/drawing/2014/main" id="{E7106224-946E-4444-987A-80748B6FE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C7F269A-5075-465A-BFD2-FC015462B529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967BAE-EF82-47C2-83AC-5DD4F7F4D694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Server">
              <a:extLst>
                <a:ext uri="{FF2B5EF4-FFF2-40B4-BE49-F238E27FC236}">
                  <a16:creationId xmlns:a16="http://schemas.microsoft.com/office/drawing/2014/main" id="{58B53A1A-016D-4500-B813-E05D0CC31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7F7D5B-5A48-4AB3-8D67-D31A60A38FAC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9E01B33-61A6-4242-B4FF-A04854691FDE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Computer">
              <a:extLst>
                <a:ext uri="{FF2B5EF4-FFF2-40B4-BE49-F238E27FC236}">
                  <a16:creationId xmlns:a16="http://schemas.microsoft.com/office/drawing/2014/main" id="{A6A2E44F-239C-425E-BEDB-CCB28AA28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CAD16B-1D17-4D12-8BC0-E5B388FACF65}"/>
              </a:ext>
            </a:extLst>
          </p:cNvPr>
          <p:cNvGrpSpPr/>
          <p:nvPr/>
        </p:nvGrpSpPr>
        <p:grpSpPr>
          <a:xfrm>
            <a:off x="1030161" y="5584251"/>
            <a:ext cx="841634" cy="841634"/>
            <a:chOff x="-846981" y="5584251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532907E-0D7D-4621-B7C6-63DF09B03455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Web design">
              <a:extLst>
                <a:ext uri="{FF2B5EF4-FFF2-40B4-BE49-F238E27FC236}">
                  <a16:creationId xmlns:a16="http://schemas.microsoft.com/office/drawing/2014/main" id="{296F80FA-8B94-4761-8C43-5328BBFCA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A71A0A1-DE7A-456D-9033-9C50D6439C51}"/>
              </a:ext>
            </a:extLst>
          </p:cNvPr>
          <p:cNvGrpSpPr/>
          <p:nvPr/>
        </p:nvGrpSpPr>
        <p:grpSpPr>
          <a:xfrm>
            <a:off x="-828728" y="3008183"/>
            <a:ext cx="841634" cy="841634"/>
            <a:chOff x="5675183" y="3005477"/>
            <a:chExt cx="841634" cy="8416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B0BBA2C-87BF-4AF7-A128-FB0F1B8A2958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Smart Phone">
              <a:extLst>
                <a:ext uri="{FF2B5EF4-FFF2-40B4-BE49-F238E27FC236}">
                  <a16:creationId xmlns:a16="http://schemas.microsoft.com/office/drawing/2014/main" id="{F66CA1DF-6C16-4A23-8DDB-473427545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738CF23-EC33-442B-B7BB-E38825B9DCA2}"/>
              </a:ext>
            </a:extLst>
          </p:cNvPr>
          <p:cNvSpPr/>
          <p:nvPr/>
        </p:nvSpPr>
        <p:spPr>
          <a:xfrm rot="10800000">
            <a:off x="1739" y="-1134447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Graphic 16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9491F1DE-5CA9-49F1-8485-33A50DBA99E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18" name="Graphic 17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70FAF315-2050-4C29-B39C-81C39836816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19" name="Graphic 18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0BC96FA7-D314-4715-A35A-2B02AB116C4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0" name="Graphic 19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E4F4C65A-89DA-4982-9A59-AD171375121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1" name="Graphic 20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01BAAD71-96DE-4E38-9F58-068AC272A24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5BBCEB-388F-46BF-B2AC-374FB9627131}"/>
              </a:ext>
            </a:extLst>
          </p:cNvPr>
          <p:cNvSpPr txBox="1"/>
          <p:nvPr/>
        </p:nvSpPr>
        <p:spPr>
          <a:xfrm>
            <a:off x="437263" y="5531306"/>
            <a:ext cx="6070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>
                    <a:lumMod val="85000"/>
                  </a:schemeClr>
                </a:solidFill>
              </a:rPr>
              <a:t>Készítette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en-GB" dirty="0" err="1">
                <a:solidFill>
                  <a:schemeClr val="bg1">
                    <a:lumMod val="85000"/>
                  </a:schemeClr>
                </a:solidFill>
              </a:rPr>
              <a:t>TurboNote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85000"/>
                  </a:schemeClr>
                </a:solidFill>
              </a:rPr>
              <a:t>csapat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3FE071-97D0-49F3-A513-4E6A85A5C847}"/>
              </a:ext>
            </a:extLst>
          </p:cNvPr>
          <p:cNvSpPr/>
          <p:nvPr/>
        </p:nvSpPr>
        <p:spPr>
          <a:xfrm>
            <a:off x="-48477" y="0"/>
            <a:ext cx="12238739" cy="6891405"/>
          </a:xfrm>
          <a:prstGeom prst="rect">
            <a:avLst/>
          </a:prstGeom>
          <a:solidFill>
            <a:srgbClr val="6500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Kösszönjük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figyelmet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hlinkClick r:id="rId24" action="ppaction://hlinksldjump"/>
            <a:extLst>
              <a:ext uri="{FF2B5EF4-FFF2-40B4-BE49-F238E27FC236}">
                <a16:creationId xmlns:a16="http://schemas.microsoft.com/office/drawing/2014/main" id="{67913670-EBBA-4273-811B-5D05010DF743}"/>
              </a:ext>
            </a:extLst>
          </p:cNvPr>
          <p:cNvSpPr txBox="1"/>
          <p:nvPr/>
        </p:nvSpPr>
        <p:spPr>
          <a:xfrm>
            <a:off x="274320" y="5900638"/>
            <a:ext cx="425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Készítette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TurboNote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csapat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316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00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90B22B3A-77F5-41D4-B93B-070C1AC665C8}"/>
              </a:ext>
            </a:extLst>
          </p:cNvPr>
          <p:cNvGrpSpPr/>
          <p:nvPr/>
        </p:nvGrpSpPr>
        <p:grpSpPr>
          <a:xfrm>
            <a:off x="2043877" y="0"/>
            <a:ext cx="12190262" cy="6858000"/>
            <a:chOff x="2043877" y="0"/>
            <a:chExt cx="12190262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B64B6A3-FE14-44C8-8205-A3D2DAAB637F}"/>
                </a:ext>
              </a:extLst>
            </p:cNvPr>
            <p:cNvSpPr/>
            <p:nvPr/>
          </p:nvSpPr>
          <p:spPr>
            <a:xfrm>
              <a:off x="2043877" y="0"/>
              <a:ext cx="12190262" cy="6858000"/>
            </a:xfrm>
            <a:prstGeom prst="rect">
              <a:avLst/>
            </a:prstGeom>
            <a:solidFill>
              <a:srgbClr val="00F5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925DEA6-8346-4DB5-BA29-CD6D3466B35E}"/>
                </a:ext>
              </a:extLst>
            </p:cNvPr>
            <p:cNvSpPr/>
            <p:nvPr/>
          </p:nvSpPr>
          <p:spPr>
            <a:xfrm>
              <a:off x="5539322" y="2715248"/>
              <a:ext cx="5199372" cy="144655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800" b="1" dirty="0" err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TurboNote</a:t>
              </a:r>
              <a:endParaRPr lang="en-US" sz="8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D25B7A-0646-44A0-A58F-0D968DED6F84}"/>
              </a:ext>
            </a:extLst>
          </p:cNvPr>
          <p:cNvGrpSpPr/>
          <p:nvPr/>
        </p:nvGrpSpPr>
        <p:grpSpPr>
          <a:xfrm>
            <a:off x="1030161" y="451163"/>
            <a:ext cx="841634" cy="841634"/>
            <a:chOff x="-841634" y="451163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D203E2-6FD0-45C8-B3B8-8D523D4343FC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Group of men">
              <a:extLst>
                <a:ext uri="{FF2B5EF4-FFF2-40B4-BE49-F238E27FC236}">
                  <a16:creationId xmlns:a16="http://schemas.microsoft.com/office/drawing/2014/main" id="{0E4CA495-0C21-4B2B-BE4D-D5D27DE87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19EE4E-831C-439D-B313-E20D18D5DCC1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CD53666-A7D4-48F2-8A78-D599CB8DA794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Server">
              <a:extLst>
                <a:ext uri="{FF2B5EF4-FFF2-40B4-BE49-F238E27FC236}">
                  <a16:creationId xmlns:a16="http://schemas.microsoft.com/office/drawing/2014/main" id="{BA595A6F-3196-4E2A-BD03-8750EE9A9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983F21-6984-4015-B4BA-DA5BEBDAEFD7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3A6CDF-4EDC-454B-A8E1-F416E665E75A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Computer">
              <a:extLst>
                <a:ext uri="{FF2B5EF4-FFF2-40B4-BE49-F238E27FC236}">
                  <a16:creationId xmlns:a16="http://schemas.microsoft.com/office/drawing/2014/main" id="{A085F650-3CEE-4369-AF85-F9718E965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C50E7F1-444F-43E3-A8A5-B0B8B9BAAC3A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BC5FDE2-3A61-4DF1-86E2-B05DFC1D45AD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Web design">
              <a:extLst>
                <a:ext uri="{FF2B5EF4-FFF2-40B4-BE49-F238E27FC236}">
                  <a16:creationId xmlns:a16="http://schemas.microsoft.com/office/drawing/2014/main" id="{63C24EBF-789E-4282-96D8-1D2768389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38FFCB3-5F33-4C61-AAF1-DDA6AE2C27B3}"/>
              </a:ext>
            </a:extLst>
          </p:cNvPr>
          <p:cNvGrpSpPr/>
          <p:nvPr/>
        </p:nvGrpSpPr>
        <p:grpSpPr>
          <a:xfrm>
            <a:off x="-841634" y="3008183"/>
            <a:ext cx="841634" cy="841634"/>
            <a:chOff x="5675183" y="3005477"/>
            <a:chExt cx="841634" cy="84163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E0B4A3-57E8-4C62-9D1D-4F021E2056FE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Smart Phone">
              <a:extLst>
                <a:ext uri="{FF2B5EF4-FFF2-40B4-BE49-F238E27FC236}">
                  <a16:creationId xmlns:a16="http://schemas.microsoft.com/office/drawing/2014/main" id="{799A6D27-0847-4276-AAD5-799AC6DB6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8713A0-7EB7-41F4-AA04-51478B126B2C}"/>
              </a:ext>
            </a:extLst>
          </p:cNvPr>
          <p:cNvSpPr/>
          <p:nvPr/>
        </p:nvSpPr>
        <p:spPr>
          <a:xfrm rot="10800000">
            <a:off x="1739" y="-1647246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3" name="Graphic 22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6B1B6614-2A22-4BA5-9BA2-14DAC91EEF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4" name="Graphic 23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DECA15C3-6AEE-4D0C-9526-1E7AAF61F7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5" name="Graphic 24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F1EE70D3-5FB8-47D0-AC38-5B01EF3600C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6" name="Graphic 25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23824DE2-97FB-4180-9F90-AB78C9A49E1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7" name="Graphic 26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366FD595-4570-4086-865F-42E763D15FC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7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00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E060EDF2-0D07-4790-A046-C87A225365E6}"/>
              </a:ext>
            </a:extLst>
          </p:cNvPr>
          <p:cNvGrpSpPr/>
          <p:nvPr/>
        </p:nvGrpSpPr>
        <p:grpSpPr>
          <a:xfrm>
            <a:off x="-13163622" y="0"/>
            <a:ext cx="12190262" cy="6858000"/>
            <a:chOff x="-5347" y="0"/>
            <a:chExt cx="12190262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AB9E9FB-2D83-4216-A569-7201FB982CA9}"/>
                </a:ext>
              </a:extLst>
            </p:cNvPr>
            <p:cNvSpPr/>
            <p:nvPr/>
          </p:nvSpPr>
          <p:spPr>
            <a:xfrm>
              <a:off x="-5347" y="0"/>
              <a:ext cx="12190262" cy="6858000"/>
            </a:xfrm>
            <a:prstGeom prst="rect">
              <a:avLst/>
            </a:prstGeom>
            <a:solidFill>
              <a:srgbClr val="00F5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7857BAB-5E66-44B4-B328-1F162A98A5F1}"/>
                </a:ext>
              </a:extLst>
            </p:cNvPr>
            <p:cNvSpPr/>
            <p:nvPr/>
          </p:nvSpPr>
          <p:spPr>
            <a:xfrm>
              <a:off x="3490098" y="2715248"/>
              <a:ext cx="5199372" cy="144655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800" b="1" dirty="0" err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TurboNote</a:t>
              </a:r>
              <a:endParaRPr lang="en-US" sz="8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D25B7A-0646-44A0-A58F-0D968DED6F84}"/>
              </a:ext>
            </a:extLst>
          </p:cNvPr>
          <p:cNvGrpSpPr/>
          <p:nvPr/>
        </p:nvGrpSpPr>
        <p:grpSpPr>
          <a:xfrm>
            <a:off x="1030161" y="451163"/>
            <a:ext cx="841634" cy="841634"/>
            <a:chOff x="-841634" y="451163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D203E2-6FD0-45C8-B3B8-8D523D4343FC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Group of men">
              <a:extLst>
                <a:ext uri="{FF2B5EF4-FFF2-40B4-BE49-F238E27FC236}">
                  <a16:creationId xmlns:a16="http://schemas.microsoft.com/office/drawing/2014/main" id="{0E4CA495-0C21-4B2B-BE4D-D5D27DE87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19EE4E-831C-439D-B313-E20D18D5DCC1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CD53666-A7D4-48F2-8A78-D599CB8DA794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Server">
              <a:extLst>
                <a:ext uri="{FF2B5EF4-FFF2-40B4-BE49-F238E27FC236}">
                  <a16:creationId xmlns:a16="http://schemas.microsoft.com/office/drawing/2014/main" id="{BA595A6F-3196-4E2A-BD03-8750EE9A9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983F21-6984-4015-B4BA-DA5BEBDAEFD7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3A6CDF-4EDC-454B-A8E1-F416E665E75A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Computer">
              <a:extLst>
                <a:ext uri="{FF2B5EF4-FFF2-40B4-BE49-F238E27FC236}">
                  <a16:creationId xmlns:a16="http://schemas.microsoft.com/office/drawing/2014/main" id="{A085F650-3CEE-4369-AF85-F9718E965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C50E7F1-444F-43E3-A8A5-B0B8B9BAAC3A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BC5FDE2-3A61-4DF1-86E2-B05DFC1D45AD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Web design">
              <a:extLst>
                <a:ext uri="{FF2B5EF4-FFF2-40B4-BE49-F238E27FC236}">
                  <a16:creationId xmlns:a16="http://schemas.microsoft.com/office/drawing/2014/main" id="{63C24EBF-789E-4282-96D8-1D2768389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38FFCB3-5F33-4C61-AAF1-DDA6AE2C27B3}"/>
              </a:ext>
            </a:extLst>
          </p:cNvPr>
          <p:cNvGrpSpPr/>
          <p:nvPr/>
        </p:nvGrpSpPr>
        <p:grpSpPr>
          <a:xfrm>
            <a:off x="-841634" y="3008183"/>
            <a:ext cx="841634" cy="841634"/>
            <a:chOff x="5675183" y="3005477"/>
            <a:chExt cx="841634" cy="84163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E0B4A3-57E8-4C62-9D1D-4F021E2056FE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Smart Phone">
              <a:extLst>
                <a:ext uri="{FF2B5EF4-FFF2-40B4-BE49-F238E27FC236}">
                  <a16:creationId xmlns:a16="http://schemas.microsoft.com/office/drawing/2014/main" id="{799A6D27-0847-4276-AAD5-799AC6DB6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8713A0-7EB7-41F4-AA04-51478B126B2C}"/>
              </a:ext>
            </a:extLst>
          </p:cNvPr>
          <p:cNvSpPr/>
          <p:nvPr/>
        </p:nvSpPr>
        <p:spPr>
          <a:xfrm rot="10800000">
            <a:off x="1739" y="-1647246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3" name="Graphic 22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6B1B6614-2A22-4BA5-9BA2-14DAC91EEF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4" name="Graphic 23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DECA15C3-6AEE-4D0C-9526-1E7AAF61F7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5" name="Graphic 24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F1EE70D3-5FB8-47D0-AC38-5B01EF3600C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6" name="Graphic 25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23824DE2-97FB-4180-9F90-AB78C9A49E1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7" name="Graphic 26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366FD595-4570-4086-865F-42E763D15FC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5A6E56-2117-4109-A7D0-8175FD9E0953}"/>
              </a:ext>
            </a:extLst>
          </p:cNvPr>
          <p:cNvSpPr txBox="1"/>
          <p:nvPr/>
        </p:nvSpPr>
        <p:spPr>
          <a:xfrm>
            <a:off x="2900218" y="582884"/>
            <a:ext cx="32741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 err="1">
                <a:solidFill>
                  <a:schemeClr val="bg1"/>
                </a:solidFill>
              </a:rPr>
              <a:t>Bevezetés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909DF-2273-4E94-A7D2-29FDF9927C65}"/>
              </a:ext>
            </a:extLst>
          </p:cNvPr>
          <p:cNvSpPr txBox="1"/>
          <p:nvPr/>
        </p:nvSpPr>
        <p:spPr>
          <a:xfrm>
            <a:off x="2900218" y="2238194"/>
            <a:ext cx="7914968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A </a:t>
            </a:r>
            <a:r>
              <a:rPr lang="en-GB" sz="2800" dirty="0" err="1">
                <a:solidFill>
                  <a:schemeClr val="bg1"/>
                </a:solidFill>
              </a:rPr>
              <a:t>csapatról</a:t>
            </a:r>
            <a:endParaRPr lang="en-GB" sz="2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A </a:t>
            </a:r>
            <a:r>
              <a:rPr lang="en-GB" sz="2800" dirty="0" err="1">
                <a:solidFill>
                  <a:schemeClr val="bg1"/>
                </a:solidFill>
              </a:rPr>
              <a:t>projektről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616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00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E060EDF2-0D07-4790-A046-C87A225365E6}"/>
              </a:ext>
            </a:extLst>
          </p:cNvPr>
          <p:cNvGrpSpPr/>
          <p:nvPr/>
        </p:nvGrpSpPr>
        <p:grpSpPr>
          <a:xfrm>
            <a:off x="-13163622" y="0"/>
            <a:ext cx="12190262" cy="6858000"/>
            <a:chOff x="-5347" y="0"/>
            <a:chExt cx="12190262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AB9E9FB-2D83-4216-A569-7201FB982CA9}"/>
                </a:ext>
              </a:extLst>
            </p:cNvPr>
            <p:cNvSpPr/>
            <p:nvPr/>
          </p:nvSpPr>
          <p:spPr>
            <a:xfrm>
              <a:off x="-5347" y="0"/>
              <a:ext cx="12190262" cy="6858000"/>
            </a:xfrm>
            <a:prstGeom prst="rect">
              <a:avLst/>
            </a:prstGeom>
            <a:solidFill>
              <a:srgbClr val="00F5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7857BAB-5E66-44B4-B328-1F162A98A5F1}"/>
                </a:ext>
              </a:extLst>
            </p:cNvPr>
            <p:cNvSpPr/>
            <p:nvPr/>
          </p:nvSpPr>
          <p:spPr>
            <a:xfrm>
              <a:off x="3490098" y="2715248"/>
              <a:ext cx="5199372" cy="144655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800" b="1" dirty="0" err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TurboNote</a:t>
              </a:r>
              <a:endParaRPr lang="en-US" sz="8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D25B7A-0646-44A0-A58F-0D968DED6F84}"/>
              </a:ext>
            </a:extLst>
          </p:cNvPr>
          <p:cNvGrpSpPr/>
          <p:nvPr/>
        </p:nvGrpSpPr>
        <p:grpSpPr>
          <a:xfrm>
            <a:off x="1030161" y="451163"/>
            <a:ext cx="841634" cy="841634"/>
            <a:chOff x="-841634" y="451163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D203E2-6FD0-45C8-B3B8-8D523D4343FC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Group of men">
              <a:extLst>
                <a:ext uri="{FF2B5EF4-FFF2-40B4-BE49-F238E27FC236}">
                  <a16:creationId xmlns:a16="http://schemas.microsoft.com/office/drawing/2014/main" id="{0E4CA495-0C21-4B2B-BE4D-D5D27DE87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19EE4E-831C-439D-B313-E20D18D5DCC1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CD53666-A7D4-48F2-8A78-D599CB8DA794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Server">
              <a:extLst>
                <a:ext uri="{FF2B5EF4-FFF2-40B4-BE49-F238E27FC236}">
                  <a16:creationId xmlns:a16="http://schemas.microsoft.com/office/drawing/2014/main" id="{BA595A6F-3196-4E2A-BD03-8750EE9A9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983F21-6984-4015-B4BA-DA5BEBDAEFD7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3A6CDF-4EDC-454B-A8E1-F416E665E75A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Computer">
              <a:extLst>
                <a:ext uri="{FF2B5EF4-FFF2-40B4-BE49-F238E27FC236}">
                  <a16:creationId xmlns:a16="http://schemas.microsoft.com/office/drawing/2014/main" id="{A085F650-3CEE-4369-AF85-F9718E965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C50E7F1-444F-43E3-A8A5-B0B8B9BAAC3A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BC5FDE2-3A61-4DF1-86E2-B05DFC1D45AD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Web design">
              <a:extLst>
                <a:ext uri="{FF2B5EF4-FFF2-40B4-BE49-F238E27FC236}">
                  <a16:creationId xmlns:a16="http://schemas.microsoft.com/office/drawing/2014/main" id="{63C24EBF-789E-4282-96D8-1D2768389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38FFCB3-5F33-4C61-AAF1-DDA6AE2C27B3}"/>
              </a:ext>
            </a:extLst>
          </p:cNvPr>
          <p:cNvGrpSpPr/>
          <p:nvPr/>
        </p:nvGrpSpPr>
        <p:grpSpPr>
          <a:xfrm>
            <a:off x="-841634" y="3008183"/>
            <a:ext cx="841634" cy="841634"/>
            <a:chOff x="5675183" y="3005477"/>
            <a:chExt cx="841634" cy="84163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E0B4A3-57E8-4C62-9D1D-4F021E2056FE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Smart Phone">
              <a:extLst>
                <a:ext uri="{FF2B5EF4-FFF2-40B4-BE49-F238E27FC236}">
                  <a16:creationId xmlns:a16="http://schemas.microsoft.com/office/drawing/2014/main" id="{799A6D27-0847-4276-AAD5-799AC6DB6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8713A0-7EB7-41F4-AA04-51478B126B2C}"/>
              </a:ext>
            </a:extLst>
          </p:cNvPr>
          <p:cNvSpPr/>
          <p:nvPr/>
        </p:nvSpPr>
        <p:spPr>
          <a:xfrm rot="10800000">
            <a:off x="1739" y="-1647246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3" name="Graphic 22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6B1B6614-2A22-4BA5-9BA2-14DAC91EEF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4" name="Graphic 23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DECA15C3-6AEE-4D0C-9526-1E7AAF61F7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5" name="Graphic 24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F1EE70D3-5FB8-47D0-AC38-5B01EF3600C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6" name="Graphic 25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23824DE2-97FB-4180-9F90-AB78C9A49E1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7" name="Graphic 26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366FD595-4570-4086-865F-42E763D15FC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5A6E56-2117-4109-A7D0-8175FD9E0953}"/>
              </a:ext>
            </a:extLst>
          </p:cNvPr>
          <p:cNvSpPr txBox="1"/>
          <p:nvPr/>
        </p:nvSpPr>
        <p:spPr>
          <a:xfrm>
            <a:off x="2900217" y="582884"/>
            <a:ext cx="4601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A </a:t>
            </a:r>
            <a:r>
              <a:rPr lang="en-GB" sz="6000" dirty="0" err="1">
                <a:solidFill>
                  <a:schemeClr val="bg1"/>
                </a:solidFill>
              </a:rPr>
              <a:t>csapatról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909DF-2273-4E94-A7D2-29FDF9927C65}"/>
              </a:ext>
            </a:extLst>
          </p:cNvPr>
          <p:cNvSpPr txBox="1"/>
          <p:nvPr/>
        </p:nvSpPr>
        <p:spPr>
          <a:xfrm>
            <a:off x="2900218" y="2238194"/>
            <a:ext cx="7914968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Csapattagok</a:t>
            </a:r>
            <a:endParaRPr lang="en-GB" sz="2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Tapasztalatok</a:t>
            </a:r>
            <a:endParaRPr lang="en-GB" sz="2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Programozás</a:t>
            </a:r>
            <a:endParaRPr lang="en-GB" sz="2800" dirty="0">
              <a:solidFill>
                <a:schemeClr val="bg1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Java, Kotlin, </a:t>
            </a:r>
            <a:r>
              <a:rPr lang="en-GB" sz="2800" dirty="0" err="1">
                <a:solidFill>
                  <a:schemeClr val="bg1"/>
                </a:solidFill>
              </a:rPr>
              <a:t>VueJs</a:t>
            </a:r>
            <a:endParaRPr lang="en-GB" sz="2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Egyéb</a:t>
            </a:r>
            <a:endParaRPr lang="en-GB" sz="2800" dirty="0">
              <a:solidFill>
                <a:schemeClr val="bg1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Adobe PS, Adobe XD</a:t>
            </a:r>
          </a:p>
        </p:txBody>
      </p:sp>
    </p:spTree>
    <p:extLst>
      <p:ext uri="{BB962C8B-B14F-4D97-AF65-F5344CB8AC3E}">
        <p14:creationId xmlns:p14="http://schemas.microsoft.com/office/powerpoint/2010/main" val="1121902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00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E060EDF2-0D07-4790-A046-C87A225365E6}"/>
              </a:ext>
            </a:extLst>
          </p:cNvPr>
          <p:cNvGrpSpPr/>
          <p:nvPr/>
        </p:nvGrpSpPr>
        <p:grpSpPr>
          <a:xfrm>
            <a:off x="-13163622" y="0"/>
            <a:ext cx="12190262" cy="6858000"/>
            <a:chOff x="-5347" y="0"/>
            <a:chExt cx="12190262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AB9E9FB-2D83-4216-A569-7201FB982CA9}"/>
                </a:ext>
              </a:extLst>
            </p:cNvPr>
            <p:cNvSpPr/>
            <p:nvPr/>
          </p:nvSpPr>
          <p:spPr>
            <a:xfrm>
              <a:off x="-5347" y="0"/>
              <a:ext cx="12190262" cy="6858000"/>
            </a:xfrm>
            <a:prstGeom prst="rect">
              <a:avLst/>
            </a:prstGeom>
            <a:solidFill>
              <a:srgbClr val="00F5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7857BAB-5E66-44B4-B328-1F162A98A5F1}"/>
                </a:ext>
              </a:extLst>
            </p:cNvPr>
            <p:cNvSpPr/>
            <p:nvPr/>
          </p:nvSpPr>
          <p:spPr>
            <a:xfrm>
              <a:off x="3490098" y="2715248"/>
              <a:ext cx="5199372" cy="144655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800" b="1" dirty="0" err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TurboNote</a:t>
              </a:r>
              <a:endParaRPr lang="en-US" sz="8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D25B7A-0646-44A0-A58F-0D968DED6F84}"/>
              </a:ext>
            </a:extLst>
          </p:cNvPr>
          <p:cNvGrpSpPr/>
          <p:nvPr/>
        </p:nvGrpSpPr>
        <p:grpSpPr>
          <a:xfrm>
            <a:off x="1030161" y="451163"/>
            <a:ext cx="841634" cy="841634"/>
            <a:chOff x="-841634" y="451163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D203E2-6FD0-45C8-B3B8-8D523D4343FC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Group of men">
              <a:extLst>
                <a:ext uri="{FF2B5EF4-FFF2-40B4-BE49-F238E27FC236}">
                  <a16:creationId xmlns:a16="http://schemas.microsoft.com/office/drawing/2014/main" id="{0E4CA495-0C21-4B2B-BE4D-D5D27DE87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19EE4E-831C-439D-B313-E20D18D5DCC1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CD53666-A7D4-48F2-8A78-D599CB8DA794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Server">
              <a:extLst>
                <a:ext uri="{FF2B5EF4-FFF2-40B4-BE49-F238E27FC236}">
                  <a16:creationId xmlns:a16="http://schemas.microsoft.com/office/drawing/2014/main" id="{BA595A6F-3196-4E2A-BD03-8750EE9A9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983F21-6984-4015-B4BA-DA5BEBDAEFD7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3A6CDF-4EDC-454B-A8E1-F416E665E75A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Computer">
              <a:extLst>
                <a:ext uri="{FF2B5EF4-FFF2-40B4-BE49-F238E27FC236}">
                  <a16:creationId xmlns:a16="http://schemas.microsoft.com/office/drawing/2014/main" id="{A085F650-3CEE-4369-AF85-F9718E965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C50E7F1-444F-43E3-A8A5-B0B8B9BAAC3A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BC5FDE2-3A61-4DF1-86E2-B05DFC1D45AD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Web design">
              <a:extLst>
                <a:ext uri="{FF2B5EF4-FFF2-40B4-BE49-F238E27FC236}">
                  <a16:creationId xmlns:a16="http://schemas.microsoft.com/office/drawing/2014/main" id="{63C24EBF-789E-4282-96D8-1D2768389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38FFCB3-5F33-4C61-AAF1-DDA6AE2C27B3}"/>
              </a:ext>
            </a:extLst>
          </p:cNvPr>
          <p:cNvGrpSpPr/>
          <p:nvPr/>
        </p:nvGrpSpPr>
        <p:grpSpPr>
          <a:xfrm>
            <a:off x="-841634" y="3008183"/>
            <a:ext cx="841634" cy="841634"/>
            <a:chOff x="5675183" y="3005477"/>
            <a:chExt cx="841634" cy="84163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E0B4A3-57E8-4C62-9D1D-4F021E2056FE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Smart Phone">
              <a:extLst>
                <a:ext uri="{FF2B5EF4-FFF2-40B4-BE49-F238E27FC236}">
                  <a16:creationId xmlns:a16="http://schemas.microsoft.com/office/drawing/2014/main" id="{799A6D27-0847-4276-AAD5-799AC6DB6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8713A0-7EB7-41F4-AA04-51478B126B2C}"/>
              </a:ext>
            </a:extLst>
          </p:cNvPr>
          <p:cNvSpPr/>
          <p:nvPr/>
        </p:nvSpPr>
        <p:spPr>
          <a:xfrm rot="10800000">
            <a:off x="1739" y="-1647246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3" name="Graphic 22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6B1B6614-2A22-4BA5-9BA2-14DAC91EEF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4" name="Graphic 23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DECA15C3-6AEE-4D0C-9526-1E7AAF61F7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5" name="Graphic 24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F1EE70D3-5FB8-47D0-AC38-5B01EF3600C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6" name="Graphic 25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23824DE2-97FB-4180-9F90-AB78C9A49E1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7" name="Graphic 26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366FD595-4570-4086-865F-42E763D15FC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5A6E56-2117-4109-A7D0-8175FD9E0953}"/>
              </a:ext>
            </a:extLst>
          </p:cNvPr>
          <p:cNvSpPr txBox="1"/>
          <p:nvPr/>
        </p:nvSpPr>
        <p:spPr>
          <a:xfrm>
            <a:off x="2900217" y="582884"/>
            <a:ext cx="4601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A </a:t>
            </a:r>
            <a:r>
              <a:rPr lang="en-GB" sz="6000" dirty="0" err="1">
                <a:solidFill>
                  <a:schemeClr val="bg1"/>
                </a:solidFill>
              </a:rPr>
              <a:t>projektről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909DF-2273-4E94-A7D2-29FDF9927C65}"/>
              </a:ext>
            </a:extLst>
          </p:cNvPr>
          <p:cNvSpPr txBox="1"/>
          <p:nvPr/>
        </p:nvSpPr>
        <p:spPr>
          <a:xfrm>
            <a:off x="2900218" y="2238194"/>
            <a:ext cx="7914968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Az </a:t>
            </a:r>
            <a:r>
              <a:rPr lang="en-GB" sz="2800" dirty="0" err="1">
                <a:solidFill>
                  <a:schemeClr val="bg1"/>
                </a:solidFill>
              </a:rPr>
              <a:t>ötlet</a:t>
            </a:r>
            <a:endParaRPr lang="en-GB" sz="2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TurboNote</a:t>
            </a:r>
            <a:endParaRPr lang="en-GB" sz="2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Az </a:t>
            </a:r>
            <a:r>
              <a:rPr lang="en-GB" sz="2800" dirty="0" err="1">
                <a:solidFill>
                  <a:schemeClr val="bg1"/>
                </a:solidFill>
              </a:rPr>
              <a:t>alkalmazás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célja</a:t>
            </a:r>
            <a:endParaRPr lang="en-GB" sz="2800" dirty="0">
              <a:solidFill>
                <a:schemeClr val="bg1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Célközönség</a:t>
            </a:r>
            <a:endParaRPr lang="en-GB" sz="2800" dirty="0">
              <a:solidFill>
                <a:schemeClr val="bg1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Kitűzött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célok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371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00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E060EDF2-0D07-4790-A046-C87A225365E6}"/>
              </a:ext>
            </a:extLst>
          </p:cNvPr>
          <p:cNvGrpSpPr/>
          <p:nvPr/>
        </p:nvGrpSpPr>
        <p:grpSpPr>
          <a:xfrm>
            <a:off x="-13163622" y="0"/>
            <a:ext cx="12190262" cy="6858000"/>
            <a:chOff x="-5347" y="0"/>
            <a:chExt cx="12190262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AB9E9FB-2D83-4216-A569-7201FB982CA9}"/>
                </a:ext>
              </a:extLst>
            </p:cNvPr>
            <p:cNvSpPr/>
            <p:nvPr/>
          </p:nvSpPr>
          <p:spPr>
            <a:xfrm>
              <a:off x="-5347" y="0"/>
              <a:ext cx="12190262" cy="6858000"/>
            </a:xfrm>
            <a:prstGeom prst="rect">
              <a:avLst/>
            </a:prstGeom>
            <a:solidFill>
              <a:srgbClr val="00F5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7857BAB-5E66-44B4-B328-1F162A98A5F1}"/>
                </a:ext>
              </a:extLst>
            </p:cNvPr>
            <p:cNvSpPr/>
            <p:nvPr/>
          </p:nvSpPr>
          <p:spPr>
            <a:xfrm>
              <a:off x="3490098" y="2715248"/>
              <a:ext cx="5199372" cy="144655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800" b="1" dirty="0" err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TurboNote</a:t>
              </a:r>
              <a:endParaRPr lang="en-US" sz="8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D25B7A-0646-44A0-A58F-0D968DED6F84}"/>
              </a:ext>
            </a:extLst>
          </p:cNvPr>
          <p:cNvGrpSpPr/>
          <p:nvPr/>
        </p:nvGrpSpPr>
        <p:grpSpPr>
          <a:xfrm>
            <a:off x="1030161" y="451163"/>
            <a:ext cx="841634" cy="841634"/>
            <a:chOff x="-841634" y="451163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D203E2-6FD0-45C8-B3B8-8D523D4343FC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Group of men">
              <a:extLst>
                <a:ext uri="{FF2B5EF4-FFF2-40B4-BE49-F238E27FC236}">
                  <a16:creationId xmlns:a16="http://schemas.microsoft.com/office/drawing/2014/main" id="{0E4CA495-0C21-4B2B-BE4D-D5D27DE87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19EE4E-831C-439D-B313-E20D18D5DCC1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CD53666-A7D4-48F2-8A78-D599CB8DA794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Server">
              <a:extLst>
                <a:ext uri="{FF2B5EF4-FFF2-40B4-BE49-F238E27FC236}">
                  <a16:creationId xmlns:a16="http://schemas.microsoft.com/office/drawing/2014/main" id="{BA595A6F-3196-4E2A-BD03-8750EE9A9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983F21-6984-4015-B4BA-DA5BEBDAEFD7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3A6CDF-4EDC-454B-A8E1-F416E665E75A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Computer">
              <a:extLst>
                <a:ext uri="{FF2B5EF4-FFF2-40B4-BE49-F238E27FC236}">
                  <a16:creationId xmlns:a16="http://schemas.microsoft.com/office/drawing/2014/main" id="{A085F650-3CEE-4369-AF85-F9718E965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C50E7F1-444F-43E3-A8A5-B0B8B9BAAC3A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BC5FDE2-3A61-4DF1-86E2-B05DFC1D45AD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Web design">
              <a:extLst>
                <a:ext uri="{FF2B5EF4-FFF2-40B4-BE49-F238E27FC236}">
                  <a16:creationId xmlns:a16="http://schemas.microsoft.com/office/drawing/2014/main" id="{63C24EBF-789E-4282-96D8-1D2768389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38FFCB3-5F33-4C61-AAF1-DDA6AE2C27B3}"/>
              </a:ext>
            </a:extLst>
          </p:cNvPr>
          <p:cNvGrpSpPr/>
          <p:nvPr/>
        </p:nvGrpSpPr>
        <p:grpSpPr>
          <a:xfrm>
            <a:off x="-841634" y="3008183"/>
            <a:ext cx="841634" cy="841634"/>
            <a:chOff x="5675183" y="3005477"/>
            <a:chExt cx="841634" cy="84163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E0B4A3-57E8-4C62-9D1D-4F021E2056FE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Smart Phone">
              <a:extLst>
                <a:ext uri="{FF2B5EF4-FFF2-40B4-BE49-F238E27FC236}">
                  <a16:creationId xmlns:a16="http://schemas.microsoft.com/office/drawing/2014/main" id="{799A6D27-0847-4276-AAD5-799AC6DB6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8713A0-7EB7-41F4-AA04-51478B126B2C}"/>
              </a:ext>
            </a:extLst>
          </p:cNvPr>
          <p:cNvSpPr/>
          <p:nvPr/>
        </p:nvSpPr>
        <p:spPr>
          <a:xfrm rot="10800000">
            <a:off x="1739" y="-1647246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3" name="Graphic 22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6B1B6614-2A22-4BA5-9BA2-14DAC91EEF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4" name="Graphic 23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DECA15C3-6AEE-4D0C-9526-1E7AAF61F7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5" name="Graphic 24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F1EE70D3-5FB8-47D0-AC38-5B01EF3600C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6" name="Graphic 25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23824DE2-97FB-4180-9F90-AB78C9A49E1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7" name="Graphic 26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366FD595-4570-4086-865F-42E763D15FC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5A6E56-2117-4109-A7D0-8175FD9E0953}"/>
              </a:ext>
            </a:extLst>
          </p:cNvPr>
          <p:cNvSpPr txBox="1"/>
          <p:nvPr/>
        </p:nvSpPr>
        <p:spPr>
          <a:xfrm>
            <a:off x="2900217" y="582884"/>
            <a:ext cx="4601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A </a:t>
            </a:r>
            <a:r>
              <a:rPr lang="en-GB" sz="6000" dirty="0" err="1">
                <a:solidFill>
                  <a:schemeClr val="bg1"/>
                </a:solidFill>
              </a:rPr>
              <a:t>projektről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909DF-2273-4E94-A7D2-29FDF9927C65}"/>
              </a:ext>
            </a:extLst>
          </p:cNvPr>
          <p:cNvSpPr txBox="1"/>
          <p:nvPr/>
        </p:nvSpPr>
        <p:spPr>
          <a:xfrm>
            <a:off x="2900218" y="2238194"/>
            <a:ext cx="7914968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Megvalósítás</a:t>
            </a:r>
            <a:endParaRPr lang="en-GB" sz="2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Kezdeti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terv</a:t>
            </a:r>
            <a:endParaRPr lang="en-GB" sz="2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Feladatok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elosztása</a:t>
            </a:r>
            <a:endParaRPr lang="en-GB" sz="2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Elért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célok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822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97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3BB62DC-8830-473B-8BF0-7ADEF27FADB7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70F6D1A-B34A-4AFF-AAFA-EE871D80B342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Group of men">
              <a:extLst>
                <a:ext uri="{FF2B5EF4-FFF2-40B4-BE49-F238E27FC236}">
                  <a16:creationId xmlns:a16="http://schemas.microsoft.com/office/drawing/2014/main" id="{5E3E348D-C4A2-497A-9F4B-F39485A4F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57186C9-F55E-40B9-B3F7-FCDBA9C31003}"/>
              </a:ext>
            </a:extLst>
          </p:cNvPr>
          <p:cNvGrpSpPr/>
          <p:nvPr/>
        </p:nvGrpSpPr>
        <p:grpSpPr>
          <a:xfrm>
            <a:off x="1030161" y="1734435"/>
            <a:ext cx="841634" cy="841634"/>
            <a:chOff x="-846979" y="1734435"/>
            <a:chExt cx="841634" cy="84163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AE75751-EEC9-46A7-BDFF-ABB6591E250E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Server">
              <a:extLst>
                <a:ext uri="{FF2B5EF4-FFF2-40B4-BE49-F238E27FC236}">
                  <a16:creationId xmlns:a16="http://schemas.microsoft.com/office/drawing/2014/main" id="{44403811-C85D-43F7-B001-2F16DAF62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E249DA6-9123-453C-9F40-73492EF2DB2B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F874919-BA3F-4747-9CC0-B99D4B19C36B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Computer">
              <a:extLst>
                <a:ext uri="{FF2B5EF4-FFF2-40B4-BE49-F238E27FC236}">
                  <a16:creationId xmlns:a16="http://schemas.microsoft.com/office/drawing/2014/main" id="{EB33696A-EA5F-440F-9657-03C482D41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69B632-BC4F-4F59-A69B-8C420AE82336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9244FDE-3852-4836-93CC-7639A6121F77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Web design">
              <a:extLst>
                <a:ext uri="{FF2B5EF4-FFF2-40B4-BE49-F238E27FC236}">
                  <a16:creationId xmlns:a16="http://schemas.microsoft.com/office/drawing/2014/main" id="{4486F3BE-2D5F-4BED-8922-CC5E2FFA5A4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B2414CF-62E4-46EB-AD89-71A68E9AE06A}"/>
              </a:ext>
            </a:extLst>
          </p:cNvPr>
          <p:cNvGrpSpPr/>
          <p:nvPr/>
        </p:nvGrpSpPr>
        <p:grpSpPr>
          <a:xfrm>
            <a:off x="-854601" y="3008183"/>
            <a:ext cx="841634" cy="841634"/>
            <a:chOff x="5675183" y="3005477"/>
            <a:chExt cx="841634" cy="8416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AD8A947-1E41-4E60-92DA-CA58DFBFECDF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Smart Phone">
              <a:extLst>
                <a:ext uri="{FF2B5EF4-FFF2-40B4-BE49-F238E27FC236}">
                  <a16:creationId xmlns:a16="http://schemas.microsoft.com/office/drawing/2014/main" id="{D296A1E9-1AAC-4CBF-993E-0E9B29D10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3D031DF-9C84-4619-B22F-A9866F19AA0C}"/>
              </a:ext>
            </a:extLst>
          </p:cNvPr>
          <p:cNvSpPr/>
          <p:nvPr/>
        </p:nvSpPr>
        <p:spPr>
          <a:xfrm rot="10800000">
            <a:off x="1739" y="-15167537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Graphic 16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30CEEF22-43CB-4450-8B11-3371BCC257F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18" name="Graphic 17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1268CC59-B2C0-4C26-8E87-5C6487BF4E7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19" name="Graphic 18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E549788B-E07B-454E-BE02-FD667811D23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0" name="Graphic 19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FFE6246A-1229-441B-9331-5EF223A3A5A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1" name="Graphic 20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B8EFDE01-EF69-4C04-BCAC-AE6B766C9BF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B4C4311-DB9C-4924-8826-771922E59650}"/>
              </a:ext>
            </a:extLst>
          </p:cNvPr>
          <p:cNvSpPr txBox="1"/>
          <p:nvPr/>
        </p:nvSpPr>
        <p:spPr>
          <a:xfrm>
            <a:off x="2900217" y="582884"/>
            <a:ext cx="4601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A backend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BC2869-8311-4461-B188-5B0EC4DE1A4E}"/>
              </a:ext>
            </a:extLst>
          </p:cNvPr>
          <p:cNvSpPr txBox="1"/>
          <p:nvPr/>
        </p:nvSpPr>
        <p:spPr>
          <a:xfrm>
            <a:off x="2900218" y="2238194"/>
            <a:ext cx="7914968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A backend </a:t>
            </a:r>
            <a:r>
              <a:rPr lang="en-GB" sz="2800" dirty="0" err="1">
                <a:solidFill>
                  <a:schemeClr val="bg1"/>
                </a:solidFill>
              </a:rPr>
              <a:t>célja</a:t>
            </a:r>
            <a:endParaRPr lang="en-GB" sz="2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Backend </a:t>
            </a:r>
            <a:r>
              <a:rPr lang="en-GB" sz="2800" dirty="0" err="1">
                <a:solidFill>
                  <a:schemeClr val="bg1"/>
                </a:solidFill>
              </a:rPr>
              <a:t>technológiák</a:t>
            </a:r>
            <a:endParaRPr lang="en-GB" sz="2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Adatbázis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architektúra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314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97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3BB62DC-8830-473B-8BF0-7ADEF27FADB7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70F6D1A-B34A-4AFF-AAFA-EE871D80B342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Group of men">
              <a:extLst>
                <a:ext uri="{FF2B5EF4-FFF2-40B4-BE49-F238E27FC236}">
                  <a16:creationId xmlns:a16="http://schemas.microsoft.com/office/drawing/2014/main" id="{5E3E348D-C4A2-497A-9F4B-F39485A4F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57186C9-F55E-40B9-B3F7-FCDBA9C31003}"/>
              </a:ext>
            </a:extLst>
          </p:cNvPr>
          <p:cNvGrpSpPr/>
          <p:nvPr/>
        </p:nvGrpSpPr>
        <p:grpSpPr>
          <a:xfrm>
            <a:off x="1030161" y="1734435"/>
            <a:ext cx="841634" cy="841634"/>
            <a:chOff x="-846979" y="1734435"/>
            <a:chExt cx="841634" cy="84163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AE75751-EEC9-46A7-BDFF-ABB6591E250E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Server">
              <a:extLst>
                <a:ext uri="{FF2B5EF4-FFF2-40B4-BE49-F238E27FC236}">
                  <a16:creationId xmlns:a16="http://schemas.microsoft.com/office/drawing/2014/main" id="{44403811-C85D-43F7-B001-2F16DAF62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E249DA6-9123-453C-9F40-73492EF2DB2B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F874919-BA3F-4747-9CC0-B99D4B19C36B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Computer">
              <a:extLst>
                <a:ext uri="{FF2B5EF4-FFF2-40B4-BE49-F238E27FC236}">
                  <a16:creationId xmlns:a16="http://schemas.microsoft.com/office/drawing/2014/main" id="{EB33696A-EA5F-440F-9657-03C482D41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69B632-BC4F-4F59-A69B-8C420AE82336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9244FDE-3852-4836-93CC-7639A6121F77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Web design">
              <a:extLst>
                <a:ext uri="{FF2B5EF4-FFF2-40B4-BE49-F238E27FC236}">
                  <a16:creationId xmlns:a16="http://schemas.microsoft.com/office/drawing/2014/main" id="{4486F3BE-2D5F-4BED-8922-CC5E2FFA5A4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B2414CF-62E4-46EB-AD89-71A68E9AE06A}"/>
              </a:ext>
            </a:extLst>
          </p:cNvPr>
          <p:cNvGrpSpPr/>
          <p:nvPr/>
        </p:nvGrpSpPr>
        <p:grpSpPr>
          <a:xfrm>
            <a:off x="-854601" y="3008183"/>
            <a:ext cx="841634" cy="841634"/>
            <a:chOff x="5675183" y="3005477"/>
            <a:chExt cx="841634" cy="8416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AD8A947-1E41-4E60-92DA-CA58DFBFECDF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Smart Phone">
              <a:extLst>
                <a:ext uri="{FF2B5EF4-FFF2-40B4-BE49-F238E27FC236}">
                  <a16:creationId xmlns:a16="http://schemas.microsoft.com/office/drawing/2014/main" id="{D296A1E9-1AAC-4CBF-993E-0E9B29D10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3D031DF-9C84-4619-B22F-A9866F19AA0C}"/>
              </a:ext>
            </a:extLst>
          </p:cNvPr>
          <p:cNvSpPr/>
          <p:nvPr/>
        </p:nvSpPr>
        <p:spPr>
          <a:xfrm rot="10800000">
            <a:off x="1739" y="-15167537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Graphic 16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30CEEF22-43CB-4450-8B11-3371BCC257F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18" name="Graphic 17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1268CC59-B2C0-4C26-8E87-5C6487BF4E7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19" name="Graphic 18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E549788B-E07B-454E-BE02-FD667811D23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0" name="Graphic 19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FFE6246A-1229-441B-9331-5EF223A3A5A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1" name="Graphic 20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B8EFDE01-EF69-4C04-BCAC-AE6B766C9BF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B4C4311-DB9C-4924-8826-771922E59650}"/>
              </a:ext>
            </a:extLst>
          </p:cNvPr>
          <p:cNvSpPr txBox="1"/>
          <p:nvPr/>
        </p:nvSpPr>
        <p:spPr>
          <a:xfrm>
            <a:off x="2900217" y="582884"/>
            <a:ext cx="56781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A backend </a:t>
            </a:r>
            <a:r>
              <a:rPr lang="en-GB" sz="6000" dirty="0" err="1">
                <a:solidFill>
                  <a:schemeClr val="bg1"/>
                </a:solidFill>
              </a:rPr>
              <a:t>célja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BC2869-8311-4461-B188-5B0EC4DE1A4E}"/>
              </a:ext>
            </a:extLst>
          </p:cNvPr>
          <p:cNvSpPr txBox="1"/>
          <p:nvPr/>
        </p:nvSpPr>
        <p:spPr>
          <a:xfrm>
            <a:off x="2900218" y="2238194"/>
            <a:ext cx="7914968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Adatok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tárolása</a:t>
            </a:r>
            <a:endParaRPr lang="en-GB" sz="2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Tárolt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adatok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manipulálása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308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151</Words>
  <Application>Microsoft Office PowerPoint</Application>
  <PresentationFormat>Widescreen</PresentationFormat>
  <Paragraphs>78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Balint Bato</dc:creator>
  <cp:lastModifiedBy>Balint Bato</cp:lastModifiedBy>
  <cp:revision>16</cp:revision>
  <dcterms:created xsi:type="dcterms:W3CDTF">2022-04-25T21:16:20Z</dcterms:created>
  <dcterms:modified xsi:type="dcterms:W3CDTF">2022-04-29T15:47:02Z</dcterms:modified>
</cp:coreProperties>
</file>