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6" r:id="rId5"/>
    <p:sldId id="267" r:id="rId6"/>
    <p:sldId id="268" r:id="rId7"/>
    <p:sldId id="269" r:id="rId8"/>
    <p:sldId id="257" r:id="rId9"/>
    <p:sldId id="270" r:id="rId10"/>
    <p:sldId id="271" r:id="rId11"/>
    <p:sldId id="272" r:id="rId12"/>
    <p:sldId id="258" r:id="rId13"/>
    <p:sldId id="273" r:id="rId14"/>
    <p:sldId id="274" r:id="rId15"/>
    <p:sldId id="275" r:id="rId16"/>
    <p:sldId id="259" r:id="rId17"/>
    <p:sldId id="276" r:id="rId18"/>
    <p:sldId id="277" r:id="rId19"/>
    <p:sldId id="278" r:id="rId20"/>
    <p:sldId id="260" r:id="rId21"/>
    <p:sldId id="261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D4"/>
    <a:srgbClr val="6500EE"/>
    <a:srgbClr val="A6A6A6"/>
    <a:srgbClr val="FFFFFF"/>
    <a:srgbClr val="E2E2E2"/>
    <a:srgbClr val="BFAE48"/>
    <a:srgbClr val="F45B69"/>
    <a:srgbClr val="2F9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D9-3188-43BF-AD03-47447426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6129-8E78-4516-B8BD-903A15607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825E-5A25-4236-8C97-1324B3E6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7CF4-4843-49CE-AF59-CC2A72D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E5A7-18BD-4153-8B26-2E1D5ED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086-2BBA-4376-8E99-AB58440E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0DD-C05E-48A9-A07B-D680DA1A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8A8-BCA9-4DC9-95F6-B20CB436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9F2-69C5-4701-95AD-23E9400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DEC-54FA-496E-980B-3F159C7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7338-B2CE-4A47-81F2-58DDD452D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2E2F-6A7E-42A7-9720-7BD94606C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E95-8279-46F9-A64D-E5DF71FB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975F-276B-42BC-B62C-7140340B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A59C-F441-4E75-9E6B-7BD4A69E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47B3-5EE7-4492-BB46-D7242E0C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B94-4A8F-4139-8C42-28DFC19F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7AC8-A684-453D-9F70-47441C7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4754-59AE-4CDA-BD4E-F003F1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9BE-D405-4C40-AE4B-1D2C92D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128B-33ED-479C-AC01-1CF149ED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CC59-3323-4C80-85AE-A2A3640B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CC2A-677E-42E4-9DBD-70A662D4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E354-1BEF-4332-8053-89758B7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BBD6-75B8-41BB-B423-CCA6C7D5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491A-D6E5-4429-99C7-866AB572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9FEE-BCED-4FB4-961C-BA63CDC1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9CB7-8D65-4C4A-A6BB-3B247B8E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AD4E-3916-4804-84ED-B7A9C10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C2B2-AF5A-42C7-8948-6D61CC73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A21F-A346-48C2-94BF-151EC94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4E2C-F869-4A71-A18F-78389D85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59B1-7CA7-4542-AD9B-F7105B10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521-9453-4662-B544-8914E6BB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D4CA-B8B5-4FEA-8E7A-4D0B8A09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23B5-F090-49CD-A3B5-864FFE06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0AA88-EE53-446E-B0D6-1D30018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A3EBD-6EBF-4002-9F63-0325080A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28B99-2622-4EA3-9F80-3B9D6B0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474B-A612-458A-BFBC-8CBE972D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07709-084E-4E7D-B507-201895E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7761-960F-40AE-B672-CF7D6897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832E-50DA-463D-A0B2-F0F3BF8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9368-0FBB-4BE1-8968-75688F1C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56965-903F-4990-AED6-9EF82479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E36B-7712-47F3-A427-1CD8FBA1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960-E510-4D84-8F88-F90C01B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DEB5-9EAB-42DB-8D41-064C2BC6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40E3-5F01-41AD-89CD-65BBFB3F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2E3-626C-45C8-B9FE-D98D4E56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3B11-3ECC-48C4-A6F8-65D171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FDA0-B868-432F-9F30-681A381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73CA-46C9-47C5-8CE4-D554E2DF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D5E40-B237-4546-B229-48AEA8169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CEE7-811A-4598-AA3A-81D4C84D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69A0-FF2F-4175-8916-4160F4C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7DCE-D502-4B5C-80E2-4CC92A4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3D2F8-51A7-4092-AB40-B75C3FFF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3F26-CE42-48A0-9C33-A826D3A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2D0A-EB15-4498-916D-E3078B11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9B-44C6-49B2-9C55-FF163E22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C0F-EA8B-4BF8-8259-510ECFA9136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D991-0081-4D5A-A8AF-CC8905D2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D8B45-2D7B-450C-8AB7-0DEB3AFC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E240-737A-4EFE-91F3-524D6979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6.xml"/><Relationship Id="rId7" Type="http://schemas.openxmlformats.org/officeDocument/2006/relationships/image" Target="../media/image6.svg"/><Relationship Id="rId12" Type="http://schemas.openxmlformats.org/officeDocument/2006/relationships/slide" Target="slide4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20.xml"/><Relationship Id="rId5" Type="http://schemas.openxmlformats.org/officeDocument/2006/relationships/image" Target="../media/image4.svg"/><Relationship Id="rId15" Type="http://schemas.openxmlformats.org/officeDocument/2006/relationships/slide" Target="slide8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24ABCD-11D3-440D-A423-65C66EA3DEA5}"/>
              </a:ext>
            </a:extLst>
          </p:cNvPr>
          <p:cNvGrpSpPr/>
          <p:nvPr/>
        </p:nvGrpSpPr>
        <p:grpSpPr>
          <a:xfrm>
            <a:off x="-5347" y="0"/>
            <a:ext cx="12190262" cy="6858000"/>
            <a:chOff x="-5347" y="0"/>
            <a:chExt cx="121902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3F1719-A51C-42D6-A0EE-5759CDCDA984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78C8705-8AF2-4FF5-AA7A-5C10DD8C5C63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69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Backend </a:t>
            </a:r>
            <a:r>
              <a:rPr lang="en-GB" sz="6000" dirty="0" err="1">
                <a:solidFill>
                  <a:schemeClr val="bg1"/>
                </a:solidFill>
              </a:rPr>
              <a:t>technológiák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E1F3F-E4A3-4BDF-BE8D-D9B9E16FF170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PHP, Laravel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VSCode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3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Adatbázis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PHPmyadmin</a:t>
            </a:r>
            <a:r>
              <a:rPr lang="en-GB" sz="2800" dirty="0">
                <a:solidFill>
                  <a:schemeClr val="bg1"/>
                </a:solidFill>
              </a:rPr>
              <a:t>, MariaDB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Mobil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mobil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mobil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Hordozható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felhasználói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felület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Egyszerű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elérhetőség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Kezdeti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terv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Egyszer</a:t>
            </a:r>
            <a:r>
              <a:rPr lang="hu-HU" sz="2800" dirty="0">
                <a:solidFill>
                  <a:schemeClr val="bg1"/>
                </a:solidFill>
              </a:rPr>
              <a:t>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Letisztult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37E01-0046-42F5-A196-6F8F516762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8F4C6D-0C9C-4A40-9A28-72A10C94E8D5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Group of men">
              <a:extLst>
                <a:ext uri="{FF2B5EF4-FFF2-40B4-BE49-F238E27FC236}">
                  <a16:creationId xmlns:a16="http://schemas.microsoft.com/office/drawing/2014/main" id="{44F039F5-9218-47A6-BEB6-FB919959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ADA97-F136-46A8-BE83-C683EDBEB418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B9A141-9605-43E5-9F88-EE89169F8C31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08D27C16-A782-4BA8-BD16-115A66586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3AA1F6-360E-4EEC-B3FD-4C71D56E432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C4EC37-B53C-4819-BC2B-B38A2A956E56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6B6C33EF-D773-47C4-AE3F-2661803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C0B2F1-1405-4858-91AF-981BDBCD6D5E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3E8F5A-3EA0-45E0-9D66-B3FFB8436C0C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8FE17080-1339-4DB2-ACCB-005A766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842EEC-6498-43B0-B9D2-3614F8AF0196}"/>
              </a:ext>
            </a:extLst>
          </p:cNvPr>
          <p:cNvGrpSpPr/>
          <p:nvPr/>
        </p:nvGrpSpPr>
        <p:grpSpPr>
          <a:xfrm>
            <a:off x="977476" y="3008183"/>
            <a:ext cx="841634" cy="841634"/>
            <a:chOff x="5675183" y="3005477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D53D5C-6B02-4F1C-B8D1-F8FCB9D3DE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mart Phone">
              <a:extLst>
                <a:ext uri="{FF2B5EF4-FFF2-40B4-BE49-F238E27FC236}">
                  <a16:creationId xmlns:a16="http://schemas.microsoft.com/office/drawing/2014/main" id="{1C4095AF-E6FF-48FC-841D-C748E6BA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F7DEFED-D3CD-4A7D-ADD0-342A35BB1D92}"/>
              </a:ext>
            </a:extLst>
          </p:cNvPr>
          <p:cNvSpPr/>
          <p:nvPr/>
        </p:nvSpPr>
        <p:spPr>
          <a:xfrm rot="10800000">
            <a:off x="1739" y="-1389118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Graphic 25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0DF6171F-B8EB-4A02-BEC1-11F494787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7" name="Graphic 26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4E053273-7409-4C0E-8B8B-5297C7215B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8" name="Graphic 27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93918246-389F-4622-ABBA-08CFFB8F53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9" name="Graphic 28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110E613D-8DD5-4FE6-A6AC-92399833BE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30" name="Graphic 29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CBC1988C-A01D-4365-8AD9-237B98BD21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FFEB-B5E4-4129-86C7-1E07B8F10215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Megvalósítás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BA8A0E-D55F-48CB-A045-2DB9EBCD5BCE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Sikeresen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megvalósított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funkciók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Végleges</a:t>
            </a:r>
            <a:r>
              <a:rPr lang="en-GB" sz="2800" dirty="0">
                <a:solidFill>
                  <a:schemeClr val="bg1"/>
                </a:solidFill>
              </a:rPr>
              <a:t> design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Színek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</a:rPr>
              <a:t>Logo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6" y="582884"/>
            <a:ext cx="8434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célja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5118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Tervek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5665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34FBC-4A34-424B-BA15-1A80AC36900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8D34821-8CDE-4C32-9188-9467DF249A1D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Group of men">
              <a:extLst>
                <a:ext uri="{FF2B5EF4-FFF2-40B4-BE49-F238E27FC236}">
                  <a16:creationId xmlns:a16="http://schemas.microsoft.com/office/drawing/2014/main" id="{5858D980-A46F-4373-8D4F-25A3E8AB1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7D6084-DA64-4D97-A6EB-206A29FFE6F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81FCC0-28D5-4E13-BD7D-7000E784C1BB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43E1790F-D61E-48A0-A4CF-939E6EB1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7BB71-EDB6-4E73-A524-3296B2799E7F}"/>
              </a:ext>
            </a:extLst>
          </p:cNvPr>
          <p:cNvGrpSpPr/>
          <p:nvPr/>
        </p:nvGrpSpPr>
        <p:grpSpPr>
          <a:xfrm>
            <a:off x="1030161" y="4300979"/>
            <a:ext cx="841634" cy="841634"/>
            <a:chOff x="-846979" y="4300979"/>
            <a:chExt cx="841634" cy="84163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CE4C22-373D-4000-A618-54CE3F6B307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omputer">
              <a:extLst>
                <a:ext uri="{FF2B5EF4-FFF2-40B4-BE49-F238E27FC236}">
                  <a16:creationId xmlns:a16="http://schemas.microsoft.com/office/drawing/2014/main" id="{F976E3EE-3166-4327-AE9F-C760CA48B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38347-D910-4419-A946-30ADF05A38E5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BD915-D504-43DF-A035-470323C4D6E4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Web design">
              <a:extLst>
                <a:ext uri="{FF2B5EF4-FFF2-40B4-BE49-F238E27FC236}">
                  <a16:creationId xmlns:a16="http://schemas.microsoft.com/office/drawing/2014/main" id="{F775AF2E-46AB-4101-B58C-36B309E08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31E48-1C76-40DC-A0CF-758CDB8B31E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34645B-6A50-4116-B7AA-3143AEECD4E0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Smart Phone">
              <a:extLst>
                <a:ext uri="{FF2B5EF4-FFF2-40B4-BE49-F238E27FC236}">
                  <a16:creationId xmlns:a16="http://schemas.microsoft.com/office/drawing/2014/main" id="{DB2760EB-BFD5-492A-9AE5-9016F9D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2BD58B-DFA7-4354-9A74-88629C334E85}"/>
              </a:ext>
            </a:extLst>
          </p:cNvPr>
          <p:cNvSpPr/>
          <p:nvPr/>
        </p:nvSpPr>
        <p:spPr>
          <a:xfrm rot="10800000">
            <a:off x="1739" y="-1260531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4AA650BB-E676-4007-863D-589AFB3FD0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2" name="Graphic 21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B8110363-1CD4-4C38-9249-D40C357C64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3" name="Graphic 22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15D99AFC-B954-439F-8FB7-B7EE2A89C5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4" name="Graphic 23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422E0659-8245-4561-9901-0FAE60DC43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5" name="Graphic 24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857C58E7-8255-48EF-8A84-23DEA9088E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18E10-7FF1-4BE4-B836-EE2E992B7943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Végleges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alkalmazás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E7C0FD-A2B6-4D81-889C-E04B010DF2D7}"/>
              </a:ext>
            </a:extLst>
          </p:cNvPr>
          <p:cNvSpPr txBox="1"/>
          <p:nvPr/>
        </p:nvSpPr>
        <p:spPr>
          <a:xfrm>
            <a:off x="2900218" y="2238194"/>
            <a:ext cx="791496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6005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0F5F269-76C6-4439-898B-3C53C53B6D96}"/>
              </a:ext>
            </a:extLst>
          </p:cNvPr>
          <p:cNvGrpSpPr/>
          <p:nvPr/>
        </p:nvGrpSpPr>
        <p:grpSpPr>
          <a:xfrm>
            <a:off x="2043877" y="-1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98F819-DBA3-4C49-A810-243F3B05C9CB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4CACB7-BFDE-40FC-8D05-590D94CF2FC8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6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1E09A5-A24E-475B-8296-E682AD29151F}"/>
              </a:ext>
            </a:extLst>
          </p:cNvPr>
          <p:cNvSpPr/>
          <p:nvPr/>
        </p:nvSpPr>
        <p:spPr>
          <a:xfrm>
            <a:off x="-13093069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5872AB-020C-4572-99A8-155DD76699D0}"/>
              </a:ext>
            </a:extLst>
          </p:cNvPr>
          <p:cNvSpPr txBox="1"/>
          <p:nvPr/>
        </p:nvSpPr>
        <p:spPr>
          <a:xfrm>
            <a:off x="2900217" y="582884"/>
            <a:ext cx="79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CD462-E9EB-4C4E-9236-DD330D456F87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Példa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4346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718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2043877" y="-33405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07828-DE51-493E-9A09-F3F1268995BF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A5FA4-FD4B-411A-873C-47D3EB738956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E7106224-946E-4444-987A-80748B6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7F269A-5075-465A-BFD2-FC015462B529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967BAE-EF82-47C2-83AC-5DD4F7F4D6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58B53A1A-016D-4500-B813-E05D0CC3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7F7D5B-5A48-4AB3-8D67-D31A60A38FAC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E01B33-61A6-4242-B4FF-A04854691FDE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A6A2E44F-239C-425E-BEDB-CCB28AA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AD16B-1D17-4D12-8BC0-E5B388FACF65}"/>
              </a:ext>
            </a:extLst>
          </p:cNvPr>
          <p:cNvGrpSpPr/>
          <p:nvPr/>
        </p:nvGrpSpPr>
        <p:grpSpPr>
          <a:xfrm>
            <a:off x="103016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32907E-0D7D-4621-B7C6-63DF09B03455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296F80FA-8B94-4761-8C43-5328BBFC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71A0A1-DE7A-456D-9033-9C50D6439C51}"/>
              </a:ext>
            </a:extLst>
          </p:cNvPr>
          <p:cNvGrpSpPr/>
          <p:nvPr/>
        </p:nvGrpSpPr>
        <p:grpSpPr>
          <a:xfrm>
            <a:off x="-828728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0BBA2C-87BF-4AF7-A128-FB0F1B8A2958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F66CA1DF-6C16-4A23-8DDB-473427545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38CF23-EC33-442B-B7BB-E38825B9DCA2}"/>
              </a:ext>
            </a:extLst>
          </p:cNvPr>
          <p:cNvSpPr/>
          <p:nvPr/>
        </p:nvSpPr>
        <p:spPr>
          <a:xfrm rot="10800000">
            <a:off x="1739" y="-1134447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9491F1DE-5CA9-49F1-8485-33A50DBA99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70FAF315-2050-4C29-B39C-81C398368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0BC96FA7-D314-4715-A35A-2B02AB116C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E4F4C65A-89DA-4982-9A59-AD17137512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01BAAD71-96DE-4E38-9F58-068AC272A2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BBCEB-388F-46BF-B2AC-374FB9627131}"/>
              </a:ext>
            </a:extLst>
          </p:cNvPr>
          <p:cNvSpPr txBox="1"/>
          <p:nvPr/>
        </p:nvSpPr>
        <p:spPr>
          <a:xfrm>
            <a:off x="437263" y="5531306"/>
            <a:ext cx="60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8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FE071-97D0-49F3-A513-4E6A85A5C847}"/>
              </a:ext>
            </a:extLst>
          </p:cNvPr>
          <p:cNvSpPr/>
          <p:nvPr/>
        </p:nvSpPr>
        <p:spPr>
          <a:xfrm>
            <a:off x="-48477" y="0"/>
            <a:ext cx="12238739" cy="6891405"/>
          </a:xfrm>
          <a:prstGeom prst="rect">
            <a:avLst/>
          </a:prstGeom>
          <a:solidFill>
            <a:srgbClr val="65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Kösszönjük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figyelmet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24" action="ppaction://hlinksldjump"/>
            <a:extLst>
              <a:ext uri="{FF2B5EF4-FFF2-40B4-BE49-F238E27FC236}">
                <a16:creationId xmlns:a16="http://schemas.microsoft.com/office/drawing/2014/main" id="{67913670-EBBA-4273-811B-5D05010DF743}"/>
              </a:ext>
            </a:extLst>
          </p:cNvPr>
          <p:cNvSpPr txBox="1"/>
          <p:nvPr/>
        </p:nvSpPr>
        <p:spPr>
          <a:xfrm>
            <a:off x="274320" y="5900638"/>
            <a:ext cx="425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Készítette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TurboNote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csapat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0B22B3A-77F5-41D4-B93B-070C1AC665C8}"/>
              </a:ext>
            </a:extLst>
          </p:cNvPr>
          <p:cNvGrpSpPr/>
          <p:nvPr/>
        </p:nvGrpSpPr>
        <p:grpSpPr>
          <a:xfrm>
            <a:off x="2043877" y="0"/>
            <a:ext cx="12190262" cy="6858000"/>
            <a:chOff x="204387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4B6A3-FE14-44C8-8205-A3D2DAAB637F}"/>
                </a:ext>
              </a:extLst>
            </p:cNvPr>
            <p:cNvSpPr/>
            <p:nvPr/>
          </p:nvSpPr>
          <p:spPr>
            <a:xfrm>
              <a:off x="204387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25DEA6-8346-4DB5-BA29-CD6D3466B35E}"/>
                </a:ext>
              </a:extLst>
            </p:cNvPr>
            <p:cNvSpPr/>
            <p:nvPr/>
          </p:nvSpPr>
          <p:spPr>
            <a:xfrm>
              <a:off x="5539322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8" y="582884"/>
            <a:ext cx="3274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Bevezetés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csapatról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</a:t>
            </a:r>
            <a:r>
              <a:rPr lang="en-GB" sz="2800" dirty="0" err="1">
                <a:solidFill>
                  <a:schemeClr val="bg1"/>
                </a:solidFill>
              </a:rPr>
              <a:t>projektről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1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csapatról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Csapattagok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Tapasztalatok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Programozás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Java, Kotlin, </a:t>
            </a:r>
            <a:r>
              <a:rPr lang="en-GB" sz="2800" dirty="0" err="1">
                <a:solidFill>
                  <a:schemeClr val="bg1"/>
                </a:solidFill>
              </a:rPr>
              <a:t>VueJs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Egyéb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Adobe PS, Adobe XD</a:t>
            </a:r>
          </a:p>
        </p:txBody>
      </p:sp>
    </p:spTree>
    <p:extLst>
      <p:ext uri="{BB962C8B-B14F-4D97-AF65-F5344CB8AC3E}">
        <p14:creationId xmlns:p14="http://schemas.microsoft.com/office/powerpoint/2010/main" val="112190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ötlet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TurboNote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Az </a:t>
            </a:r>
            <a:r>
              <a:rPr lang="en-GB" sz="2800" dirty="0" err="1">
                <a:solidFill>
                  <a:schemeClr val="bg1"/>
                </a:solidFill>
              </a:rPr>
              <a:t>alkalmazás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Célközönség</a:t>
            </a:r>
            <a:endParaRPr lang="en-GB" sz="2800" dirty="0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Kitűzött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0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060EDF2-0D07-4790-A046-C87A225365E6}"/>
              </a:ext>
            </a:extLst>
          </p:cNvPr>
          <p:cNvGrpSpPr/>
          <p:nvPr/>
        </p:nvGrpSpPr>
        <p:grpSpPr>
          <a:xfrm>
            <a:off x="-13163622" y="0"/>
            <a:ext cx="12190262" cy="6858000"/>
            <a:chOff x="-5347" y="0"/>
            <a:chExt cx="121902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B9E9FB-2D83-4216-A569-7201FB982CA9}"/>
                </a:ext>
              </a:extLst>
            </p:cNvPr>
            <p:cNvSpPr/>
            <p:nvPr/>
          </p:nvSpPr>
          <p:spPr>
            <a:xfrm>
              <a:off x="-5347" y="0"/>
              <a:ext cx="12190262" cy="6858000"/>
            </a:xfrm>
            <a:prstGeom prst="rect">
              <a:avLst/>
            </a:prstGeom>
            <a:solidFill>
              <a:srgbClr val="00F5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857BAB-5E66-44B4-B328-1F162A98A5F1}"/>
                </a:ext>
              </a:extLst>
            </p:cNvPr>
            <p:cNvSpPr/>
            <p:nvPr/>
          </p:nvSpPr>
          <p:spPr>
            <a:xfrm>
              <a:off x="3490098" y="2715248"/>
              <a:ext cx="5199372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TurboNote</a:t>
              </a:r>
              <a:endPara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D25B7A-0646-44A0-A58F-0D968DED6F84}"/>
              </a:ext>
            </a:extLst>
          </p:cNvPr>
          <p:cNvGrpSpPr/>
          <p:nvPr/>
        </p:nvGrpSpPr>
        <p:grpSpPr>
          <a:xfrm>
            <a:off x="1030161" y="451163"/>
            <a:ext cx="841634" cy="841634"/>
            <a:chOff x="-841634" y="451163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D203E2-6FD0-45C8-B3B8-8D523D4343FC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Group of men">
              <a:extLst>
                <a:ext uri="{FF2B5EF4-FFF2-40B4-BE49-F238E27FC236}">
                  <a16:creationId xmlns:a16="http://schemas.microsoft.com/office/drawing/2014/main" id="{0E4CA495-0C21-4B2B-BE4D-D5D27DE8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19EE4E-831C-439D-B313-E20D18D5DCC1}"/>
              </a:ext>
            </a:extLst>
          </p:cNvPr>
          <p:cNvGrpSpPr/>
          <p:nvPr/>
        </p:nvGrpSpPr>
        <p:grpSpPr>
          <a:xfrm>
            <a:off x="-846979" y="1734435"/>
            <a:ext cx="841634" cy="841634"/>
            <a:chOff x="-846979" y="1734435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53666-A7D4-48F2-8A78-D599CB8DA794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BA595A6F-3196-4E2A-BD03-8750EE9A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983F21-6984-4015-B4BA-DA5BEBDAEFD7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3A6CDF-4EDC-454B-A8E1-F416E665E75A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omputer">
              <a:extLst>
                <a:ext uri="{FF2B5EF4-FFF2-40B4-BE49-F238E27FC236}">
                  <a16:creationId xmlns:a16="http://schemas.microsoft.com/office/drawing/2014/main" id="{A085F650-3CEE-4369-AF85-F9718E96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50E7F1-444F-43E3-A8A5-B0B8B9BAAC3A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C5FDE2-3A61-4DF1-86E2-B05DFC1D45AD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Web design">
              <a:extLst>
                <a:ext uri="{FF2B5EF4-FFF2-40B4-BE49-F238E27FC236}">
                  <a16:creationId xmlns:a16="http://schemas.microsoft.com/office/drawing/2014/main" id="{63C24EBF-789E-4282-96D8-1D2768389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8FFCB3-5F33-4C61-AAF1-DDA6AE2C27B3}"/>
              </a:ext>
            </a:extLst>
          </p:cNvPr>
          <p:cNvGrpSpPr/>
          <p:nvPr/>
        </p:nvGrpSpPr>
        <p:grpSpPr>
          <a:xfrm>
            <a:off x="-841634" y="3008183"/>
            <a:ext cx="841634" cy="841634"/>
            <a:chOff x="5675183" y="3005477"/>
            <a:chExt cx="841634" cy="8416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0B4A3-57E8-4C62-9D1D-4F021E2056FE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mart Phone">
              <a:extLst>
                <a:ext uri="{FF2B5EF4-FFF2-40B4-BE49-F238E27FC236}">
                  <a16:creationId xmlns:a16="http://schemas.microsoft.com/office/drawing/2014/main" id="{799A6D27-0847-4276-AAD5-799AC6DB6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8713A0-7EB7-41F4-AA04-51478B126B2C}"/>
              </a:ext>
            </a:extLst>
          </p:cNvPr>
          <p:cNvSpPr/>
          <p:nvPr/>
        </p:nvSpPr>
        <p:spPr>
          <a:xfrm rot="10800000">
            <a:off x="1739" y="-16472462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6B1B6614-2A22-4BA5-9BA2-14DAC91EEF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24" name="Graphic 23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DECA15C3-6AEE-4D0C-9526-1E7AAF61F7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25" name="Graphic 24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F1EE70D3-5FB8-47D0-AC38-5B01EF3600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6" name="Graphic 25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23824DE2-97FB-4180-9F90-AB78C9A49E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7" name="Graphic 26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366FD595-4570-4086-865F-42E763D15F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A6E56-2117-4109-A7D0-8175FD9E0953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</a:t>
            </a:r>
            <a:r>
              <a:rPr lang="en-GB" sz="6000" dirty="0" err="1">
                <a:solidFill>
                  <a:schemeClr val="bg1"/>
                </a:solidFill>
              </a:rPr>
              <a:t>projektről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09DF-2273-4E94-A7D2-29FDF9927C65}"/>
              </a:ext>
            </a:extLst>
          </p:cNvPr>
          <p:cNvSpPr txBox="1"/>
          <p:nvPr/>
        </p:nvSpPr>
        <p:spPr>
          <a:xfrm>
            <a:off x="2900218" y="2238194"/>
            <a:ext cx="791496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Megvalósítás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Kezdeti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terv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Feladatok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elosztása</a:t>
            </a:r>
            <a:endParaRPr lang="en-GB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Elért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célok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4601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 backend </a:t>
            </a:r>
            <a:r>
              <a:rPr lang="en-GB" sz="2800" dirty="0" err="1">
                <a:solidFill>
                  <a:schemeClr val="bg1"/>
                </a:solidFill>
              </a:rPr>
              <a:t>célja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Backend </a:t>
            </a:r>
            <a:r>
              <a:rPr lang="en-GB" sz="2800" dirty="0" err="1">
                <a:solidFill>
                  <a:schemeClr val="bg1"/>
                </a:solidFill>
              </a:rPr>
              <a:t>technológiák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Adatbázis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architektúra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BB62DC-8830-473B-8BF0-7ADEF27FADB7}"/>
              </a:ext>
            </a:extLst>
          </p:cNvPr>
          <p:cNvGrpSpPr/>
          <p:nvPr/>
        </p:nvGrpSpPr>
        <p:grpSpPr>
          <a:xfrm>
            <a:off x="-841634" y="451163"/>
            <a:ext cx="841634" cy="841634"/>
            <a:chOff x="-841634" y="451163"/>
            <a:chExt cx="841634" cy="8416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0F6D1A-B34A-4AFF-AAFA-EE871D80B342}"/>
                </a:ext>
              </a:extLst>
            </p:cNvPr>
            <p:cNvSpPr/>
            <p:nvPr/>
          </p:nvSpPr>
          <p:spPr>
            <a:xfrm>
              <a:off x="-841634" y="451163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5E3E348D-C4A2-497A-9F4B-F39485A4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15261" y="582884"/>
              <a:ext cx="578191" cy="57819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7186C9-F55E-40B9-B3F7-FCDBA9C31003}"/>
              </a:ext>
            </a:extLst>
          </p:cNvPr>
          <p:cNvGrpSpPr/>
          <p:nvPr/>
        </p:nvGrpSpPr>
        <p:grpSpPr>
          <a:xfrm>
            <a:off x="1030161" y="1734435"/>
            <a:ext cx="841634" cy="841634"/>
            <a:chOff x="-846979" y="1734435"/>
            <a:chExt cx="841634" cy="84163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E75751-EEC9-46A7-BDFF-ABB6591E250E}"/>
                </a:ext>
              </a:extLst>
            </p:cNvPr>
            <p:cNvSpPr/>
            <p:nvPr/>
          </p:nvSpPr>
          <p:spPr>
            <a:xfrm>
              <a:off x="-846979" y="1734435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Server">
              <a:extLst>
                <a:ext uri="{FF2B5EF4-FFF2-40B4-BE49-F238E27FC236}">
                  <a16:creationId xmlns:a16="http://schemas.microsoft.com/office/drawing/2014/main" id="{44403811-C85D-43F7-B001-2F16DAF6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15261" y="1875053"/>
              <a:ext cx="578191" cy="57819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249DA6-9123-453C-9F40-73492EF2DB2B}"/>
              </a:ext>
            </a:extLst>
          </p:cNvPr>
          <p:cNvGrpSpPr/>
          <p:nvPr/>
        </p:nvGrpSpPr>
        <p:grpSpPr>
          <a:xfrm>
            <a:off x="-846979" y="4300979"/>
            <a:ext cx="841634" cy="841634"/>
            <a:chOff x="-846979" y="4300979"/>
            <a:chExt cx="841634" cy="8416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874919-BA3F-4747-9CC0-B99D4B19C36B}"/>
                </a:ext>
              </a:extLst>
            </p:cNvPr>
            <p:cNvSpPr/>
            <p:nvPr/>
          </p:nvSpPr>
          <p:spPr>
            <a:xfrm>
              <a:off x="-846979" y="4300979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EB33696A-EA5F-440F-9657-03C482D4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15262" y="4432700"/>
              <a:ext cx="578191" cy="5781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69B632-BC4F-4F59-A69B-8C420AE82336}"/>
              </a:ext>
            </a:extLst>
          </p:cNvPr>
          <p:cNvGrpSpPr/>
          <p:nvPr/>
        </p:nvGrpSpPr>
        <p:grpSpPr>
          <a:xfrm>
            <a:off x="-846981" y="5584251"/>
            <a:ext cx="841634" cy="841634"/>
            <a:chOff x="-846981" y="5584251"/>
            <a:chExt cx="841634" cy="84163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244FDE-3852-4836-93CC-7639A6121F77}"/>
                </a:ext>
              </a:extLst>
            </p:cNvPr>
            <p:cNvSpPr/>
            <p:nvPr/>
          </p:nvSpPr>
          <p:spPr>
            <a:xfrm>
              <a:off x="-846981" y="5584251"/>
              <a:ext cx="841634" cy="841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Web design">
              <a:extLst>
                <a:ext uri="{FF2B5EF4-FFF2-40B4-BE49-F238E27FC236}">
                  <a16:creationId xmlns:a16="http://schemas.microsoft.com/office/drawing/2014/main" id="{4486F3BE-2D5F-4BED-8922-CC5E2FFA5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15257" y="5715972"/>
              <a:ext cx="578191" cy="5781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2414CF-62E4-46EB-AD89-71A68E9AE06A}"/>
              </a:ext>
            </a:extLst>
          </p:cNvPr>
          <p:cNvGrpSpPr/>
          <p:nvPr/>
        </p:nvGrpSpPr>
        <p:grpSpPr>
          <a:xfrm>
            <a:off x="-854601" y="3008183"/>
            <a:ext cx="841634" cy="841634"/>
            <a:chOff x="5675183" y="3005477"/>
            <a:chExt cx="841634" cy="8416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D8A947-1E41-4E60-92DA-CA58DFBFECDF}"/>
                </a:ext>
              </a:extLst>
            </p:cNvPr>
            <p:cNvSpPr/>
            <p:nvPr/>
          </p:nvSpPr>
          <p:spPr>
            <a:xfrm>
              <a:off x="5675183" y="3005477"/>
              <a:ext cx="841634" cy="84163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mart Phone">
              <a:extLst>
                <a:ext uri="{FF2B5EF4-FFF2-40B4-BE49-F238E27FC236}">
                  <a16:creationId xmlns:a16="http://schemas.microsoft.com/office/drawing/2014/main" id="{D296A1E9-1AAC-4CBF-993E-0E9B29D1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V="1">
              <a:off x="5806902" y="3137198"/>
              <a:ext cx="578191" cy="578191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D031DF-9C84-4619-B22F-A9866F19AA0C}"/>
              </a:ext>
            </a:extLst>
          </p:cNvPr>
          <p:cNvSpPr/>
          <p:nvPr/>
        </p:nvSpPr>
        <p:spPr>
          <a:xfrm rot="10800000">
            <a:off x="1739" y="-15167537"/>
            <a:ext cx="1449238" cy="23553174"/>
          </a:xfrm>
          <a:custGeom>
            <a:avLst/>
            <a:gdLst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82882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81176 w 1449238"/>
              <a:gd name="connsiteY2" fmla="*/ 6213536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  <a:gd name="connsiteX0" fmla="*/ 0 w 1449238"/>
              <a:gd name="connsiteY0" fmla="*/ 23553174 h 23553174"/>
              <a:gd name="connsiteX1" fmla="*/ 0 w 1449238"/>
              <a:gd name="connsiteY1" fmla="*/ 7057620 h 23553174"/>
              <a:gd name="connsiteX2" fmla="*/ 564507 w 1449238"/>
              <a:gd name="connsiteY2" fmla="*/ 6215918 h 23553174"/>
              <a:gd name="connsiteX3" fmla="*/ 0 w 1449238"/>
              <a:gd name="connsiteY3" fmla="*/ 5369453 h 23553174"/>
              <a:gd name="connsiteX4" fmla="*/ 0 w 1449238"/>
              <a:gd name="connsiteY4" fmla="*/ 0 h 23553174"/>
              <a:gd name="connsiteX5" fmla="*/ 1449238 w 1449238"/>
              <a:gd name="connsiteY5" fmla="*/ 0 h 23553174"/>
              <a:gd name="connsiteX6" fmla="*/ 1449238 w 1449238"/>
              <a:gd name="connsiteY6" fmla="*/ 23553174 h 23553174"/>
              <a:gd name="connsiteX7" fmla="*/ 0 w 1449238"/>
              <a:gd name="connsiteY7" fmla="*/ 23553174 h 235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9238" h="23553174">
                <a:moveTo>
                  <a:pt x="0" y="23553174"/>
                </a:moveTo>
                <a:lnTo>
                  <a:pt x="0" y="7057620"/>
                </a:lnTo>
                <a:cubicBezTo>
                  <a:pt x="4812" y="6633384"/>
                  <a:pt x="564557" y="6719529"/>
                  <a:pt x="564507" y="6215918"/>
                </a:cubicBezTo>
                <a:cubicBezTo>
                  <a:pt x="564457" y="5712307"/>
                  <a:pt x="2431" y="5798452"/>
                  <a:pt x="0" y="5369453"/>
                </a:cubicBezTo>
                <a:lnTo>
                  <a:pt x="0" y="0"/>
                </a:lnTo>
                <a:lnTo>
                  <a:pt x="1449238" y="0"/>
                </a:lnTo>
                <a:lnTo>
                  <a:pt x="1449238" y="23553174"/>
                </a:lnTo>
                <a:lnTo>
                  <a:pt x="0" y="23553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Group of men">
            <a:hlinkClick r:id="rId12" action="ppaction://hlinksldjump"/>
            <a:extLst>
              <a:ext uri="{FF2B5EF4-FFF2-40B4-BE49-F238E27FC236}">
                <a16:creationId xmlns:a16="http://schemas.microsoft.com/office/drawing/2014/main" id="{30CEEF22-43CB-4450-8B11-3371BCC25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7264" y="582884"/>
            <a:ext cx="578191" cy="578191"/>
          </a:xfrm>
          <a:prstGeom prst="rect">
            <a:avLst/>
          </a:prstGeom>
        </p:spPr>
      </p:pic>
      <p:pic>
        <p:nvPicPr>
          <p:cNvPr id="18" name="Graphic 17" descr="Server">
            <a:hlinkClick r:id="rId15" action="ppaction://hlinksldjump"/>
            <a:extLst>
              <a:ext uri="{FF2B5EF4-FFF2-40B4-BE49-F238E27FC236}">
                <a16:creationId xmlns:a16="http://schemas.microsoft.com/office/drawing/2014/main" id="{1268CC59-B2C0-4C26-8E87-5C6487BF4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264" y="1875053"/>
            <a:ext cx="578191" cy="578191"/>
          </a:xfrm>
          <a:prstGeom prst="rect">
            <a:avLst/>
          </a:prstGeom>
        </p:spPr>
      </p:pic>
      <p:pic>
        <p:nvPicPr>
          <p:cNvPr id="19" name="Graphic 18" descr="Smart Phone">
            <a:hlinkClick r:id="rId18" action="ppaction://hlinksldjump"/>
            <a:extLst>
              <a:ext uri="{FF2B5EF4-FFF2-40B4-BE49-F238E27FC236}">
                <a16:creationId xmlns:a16="http://schemas.microsoft.com/office/drawing/2014/main" id="{E549788B-E07B-454E-BE02-FD667811D2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V="1">
            <a:off x="437265" y="3149428"/>
            <a:ext cx="578191" cy="578191"/>
          </a:xfrm>
          <a:prstGeom prst="rect">
            <a:avLst/>
          </a:prstGeom>
        </p:spPr>
      </p:pic>
      <p:pic>
        <p:nvPicPr>
          <p:cNvPr id="20" name="Graphic 19" descr="Computer">
            <a:hlinkClick r:id="rId21" action="ppaction://hlinksldjump"/>
            <a:extLst>
              <a:ext uri="{FF2B5EF4-FFF2-40B4-BE49-F238E27FC236}">
                <a16:creationId xmlns:a16="http://schemas.microsoft.com/office/drawing/2014/main" id="{FFE6246A-1229-441B-9331-5EF223A3A5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7263" y="4432700"/>
            <a:ext cx="578191" cy="578191"/>
          </a:xfrm>
          <a:prstGeom prst="rect">
            <a:avLst/>
          </a:prstGeom>
        </p:spPr>
      </p:pic>
      <p:pic>
        <p:nvPicPr>
          <p:cNvPr id="21" name="Graphic 20" descr="Web design">
            <a:hlinkClick r:id="rId24" action="ppaction://hlinksldjump"/>
            <a:extLst>
              <a:ext uri="{FF2B5EF4-FFF2-40B4-BE49-F238E27FC236}">
                <a16:creationId xmlns:a16="http://schemas.microsoft.com/office/drawing/2014/main" id="{B8EFDE01-EF69-4C04-BCAC-AE6B766C9B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7268" y="5715972"/>
            <a:ext cx="578191" cy="5781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4C4311-DB9C-4924-8826-771922E59650}"/>
              </a:ext>
            </a:extLst>
          </p:cNvPr>
          <p:cNvSpPr txBox="1"/>
          <p:nvPr/>
        </p:nvSpPr>
        <p:spPr>
          <a:xfrm>
            <a:off x="2900217" y="582884"/>
            <a:ext cx="567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 backend </a:t>
            </a:r>
            <a:r>
              <a:rPr lang="en-GB" sz="6000" dirty="0" err="1">
                <a:solidFill>
                  <a:schemeClr val="bg1"/>
                </a:solidFill>
              </a:rPr>
              <a:t>célja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C2869-8311-4461-B188-5B0EC4DE1A4E}"/>
              </a:ext>
            </a:extLst>
          </p:cNvPr>
          <p:cNvSpPr txBox="1"/>
          <p:nvPr/>
        </p:nvSpPr>
        <p:spPr>
          <a:xfrm>
            <a:off x="2900218" y="2238194"/>
            <a:ext cx="791496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tárolása</a:t>
            </a:r>
            <a:endParaRPr lang="en-GB" sz="2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</a:rPr>
              <a:t>Tárolt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adatok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manipulálása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30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151</Words>
  <Application>Microsoft Office PowerPoint</Application>
  <PresentationFormat>Szélesvásznú</PresentationFormat>
  <Paragraphs>78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Balint Bato</dc:creator>
  <cp:lastModifiedBy>Egri Dániel Richárd</cp:lastModifiedBy>
  <cp:revision>15</cp:revision>
  <dcterms:created xsi:type="dcterms:W3CDTF">2022-04-25T21:16:20Z</dcterms:created>
  <dcterms:modified xsi:type="dcterms:W3CDTF">2022-04-29T15:24:48Z</dcterms:modified>
</cp:coreProperties>
</file>