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2"/>
  </p:sldMasterIdLst>
  <p:notesMasterIdLst>
    <p:notesMasterId r:id="rId13"/>
  </p:notesMasterIdLst>
  <p:sldIdLst>
    <p:sldId id="256" r:id="rId3"/>
    <p:sldId id="258" r:id="rId4"/>
    <p:sldId id="266" r:id="rId5"/>
    <p:sldId id="261" r:id="rId6"/>
    <p:sldId id="264" r:id="rId7"/>
    <p:sldId id="262" r:id="rId8"/>
    <p:sldId id="260" r:id="rId9"/>
    <p:sldId id="265" r:id="rId10"/>
    <p:sldId id="259" r:id="rId11"/>
    <p:sldId id="263" r:id="rId1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47" autoAdjust="0"/>
  </p:normalViewPr>
  <p:slideViewPr>
    <p:cSldViewPr>
      <p:cViewPr varScale="1">
        <p:scale>
          <a:sx n="78" d="100"/>
          <a:sy n="78" d="100"/>
        </p:scale>
        <p:origin x="11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F6589C6-7D05-4C34-85D3-0B54AD232969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388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F00A4D-9BD9-44E9-AB76-CBFB976BDBCA}" type="slidenum">
              <a:rPr lang="en-US"/>
              <a:pPr/>
              <a:t>1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F00A4D-9BD9-44E9-AB76-CBFB976BDBCA}" type="slidenum">
              <a:rPr lang="en-US"/>
              <a:pPr/>
              <a:t>10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4102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pt-PT" noProof="0"/>
              <a:t>Clique para editar o estilo de título do Modelo Global</a:t>
            </a:r>
            <a:endParaRPr lang="en-US" noProof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pt-PT" noProof="0"/>
              <a:t>Clique para editar o estilo de subtítulo do Modelo Global</a:t>
            </a:r>
            <a:endParaRPr lang="en-US" noProof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55C1E58-852D-4EB0-B649-A4EBD9F68649}" type="slidenum">
              <a:rPr lang="en-US"/>
              <a:pPr/>
              <a:t>‹nº›</a:t>
            </a:fld>
            <a:endParaRPr lang="en-US"/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228600" y="2889252"/>
            <a:ext cx="2870200" cy="2016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3098801" y="2889252"/>
            <a:ext cx="2870200" cy="2016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5969001" y="2889252"/>
            <a:ext cx="2870200" cy="2016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43AA33-7C2D-4B25-ADC4-C01AA0D6790B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9FC372-2CB5-457B-8B70-F6648FABAD10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19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e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5"/>
            <a:ext cx="8229600" cy="1139825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3072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2"/>
            <a:ext cx="4038600" cy="2189163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49E5216-1E4E-4E52-8952-92D3F2E5B3A2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28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ítulo, texto e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5"/>
            <a:ext cx="8229600" cy="1139825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3072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2"/>
            <a:ext cx="4038600" cy="4530725"/>
          </a:xfrm>
        </p:spPr>
        <p:txBody>
          <a:bodyPr/>
          <a:lstStyle/>
          <a:p>
            <a:r>
              <a:rPr lang="pt-PT"/>
              <a:t>Clique no ícone para adicionar uma imagem online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FA40582-9F79-4F86-BB1E-AC48E6C7FA44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51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243096-0244-4E73-B8CB-97942F73241E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7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768095-A05B-4732-AAED-2C97C7A13A15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40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0215E-25B0-4F3E-9087-C0F10EBB0CD2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2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F12431-2DFF-4EA1-8EDA-840C89864D93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4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86321B-155B-4097-A946-09F629AA3FD4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B43623-9682-4CB3-AD3F-16AB794B861B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52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0E0DCE-A8F3-4D55-9920-F8CFDB918D31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20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FF086-983C-440C-913B-29DC6D2389C9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4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5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 para editar o estilo do título			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 para editar os estilos de texto do modelo global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DAA3B961-3F92-464C-A369-1E211449AA7B}" type="slidenum">
              <a:rPr lang="en-US"/>
              <a:pPr/>
              <a:t>‹nº›</a:t>
            </a:fld>
            <a:endParaRPr lang="en-US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pt-PT" sz="2400">
              <a:latin typeface="Times New Roman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pt-PT" sz="2400">
              <a:latin typeface="Times New Roman" charset="0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pt-PT" sz="2400">
              <a:latin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552" y="685800"/>
            <a:ext cx="8064896" cy="2127250"/>
          </a:xfrm>
        </p:spPr>
        <p:txBody>
          <a:bodyPr/>
          <a:lstStyle/>
          <a:p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Serviço de Autenticação Distribuído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01008"/>
            <a:ext cx="6400800" cy="2209800"/>
          </a:xfrm>
        </p:spPr>
        <p:txBody>
          <a:bodyPr/>
          <a:lstStyle/>
          <a:p>
            <a:r>
              <a:rPr lang="pt-PT" b="1" dirty="0"/>
              <a:t>André Vieira </a:t>
            </a:r>
            <a:r>
              <a:rPr lang="pt-PT" dirty="0"/>
              <a:t>A78322</a:t>
            </a:r>
          </a:p>
          <a:p>
            <a:r>
              <a:rPr lang="pt-PT" b="1" dirty="0"/>
              <a:t>Eduardo Rocha </a:t>
            </a:r>
            <a:r>
              <a:rPr lang="pt-PT" dirty="0"/>
              <a:t>A77048</a:t>
            </a:r>
          </a:p>
          <a:p>
            <a:r>
              <a:rPr lang="pt-PT" b="1" dirty="0"/>
              <a:t>Ricardo Neves </a:t>
            </a:r>
            <a:r>
              <a:rPr lang="pt-PT" dirty="0"/>
              <a:t>A78764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552" y="685800"/>
            <a:ext cx="8064896" cy="2127250"/>
          </a:xfrm>
        </p:spPr>
        <p:txBody>
          <a:bodyPr/>
          <a:lstStyle/>
          <a:p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Serviço de Autenticação Distribuído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2209800"/>
          </a:xfrm>
        </p:spPr>
        <p:txBody>
          <a:bodyPr/>
          <a:lstStyle/>
          <a:p>
            <a:r>
              <a:rPr lang="pt-PT" b="1" dirty="0"/>
              <a:t>André Vieira </a:t>
            </a:r>
            <a:r>
              <a:rPr lang="pt-PT" dirty="0"/>
              <a:t>A78322</a:t>
            </a:r>
          </a:p>
          <a:p>
            <a:r>
              <a:rPr lang="pt-PT" b="1" dirty="0"/>
              <a:t>Eduardo Rocha </a:t>
            </a:r>
            <a:r>
              <a:rPr lang="pt-PT" dirty="0"/>
              <a:t>A77048</a:t>
            </a:r>
          </a:p>
          <a:p>
            <a:r>
              <a:rPr lang="pt-PT" b="1" dirty="0"/>
              <a:t>Ricardo Neves </a:t>
            </a:r>
            <a:r>
              <a:rPr lang="pt-PT" dirty="0"/>
              <a:t>A78764</a:t>
            </a:r>
          </a:p>
        </p:txBody>
      </p:sp>
    </p:spTree>
    <p:extLst>
      <p:ext uri="{BB962C8B-B14F-4D97-AF65-F5344CB8AC3E}">
        <p14:creationId xmlns:p14="http://schemas.microsoft.com/office/powerpoint/2010/main" val="2207896625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Introdução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49460"/>
            <a:ext cx="8229600" cy="4530725"/>
          </a:xfrm>
        </p:spPr>
        <p:txBody>
          <a:bodyPr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 a existência de muitos serviços e aplicações que partilham o mesmo conjunto de utilizadores, a gestão da autenticação pode tornar-se um problema quando é feito individualmente.</a:t>
            </a:r>
          </a:p>
          <a:p>
            <a:pPr algn="ctr"/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Pretendemos implementar um serviço de autenticação que resolva este problema.</a:t>
            </a: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Gantt</a:t>
            </a:r>
          </a:p>
        </p:txBody>
      </p:sp>
    </p:spTree>
    <p:extLst>
      <p:ext uri="{BB962C8B-B14F-4D97-AF65-F5344CB8AC3E}">
        <p14:creationId xmlns:p14="http://schemas.microsoft.com/office/powerpoint/2010/main" val="567202736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OAuth</a:t>
            </a:r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2.0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Estrutura de autorização que permite que as aplicações obtenham acesso limitado às contas de usuários em um serviço HTTP.</a:t>
            </a:r>
          </a:p>
          <a:p>
            <a:pPr marL="0" indent="0">
              <a:buNone/>
            </a:pP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Proprietário do Recurso (Usuário)</a:t>
            </a:r>
          </a:p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Servidor de Autorização</a:t>
            </a:r>
          </a:p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Servidor de Recurso</a:t>
            </a:r>
          </a:p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Cliente (Aplicação)</a:t>
            </a:r>
          </a:p>
        </p:txBody>
      </p:sp>
      <p:pic>
        <p:nvPicPr>
          <p:cNvPr id="2050" name="Picture 2" descr="OAuth 2.0 logo">
            <a:extLst>
              <a:ext uri="{FF2B5EF4-FFF2-40B4-BE49-F238E27FC236}">
                <a16:creationId xmlns:a16="http://schemas.microsoft.com/office/drawing/2014/main" id="{0CEA815B-1EDD-4D30-9480-6B289A27D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014" y="4221088"/>
            <a:ext cx="2276766" cy="2258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013427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OAuth</a:t>
            </a:r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2.0</a:t>
            </a:r>
          </a:p>
        </p:txBody>
      </p:sp>
      <p:pic>
        <p:nvPicPr>
          <p:cNvPr id="2052" name="Picture 4" descr="https://assets.digitalocean.com/articles/translateddiagrams32918/Abstract-Protocol-Flow-Portuguese@2x.png">
            <a:extLst>
              <a:ext uri="{FF2B5EF4-FFF2-40B4-BE49-F238E27FC236}">
                <a16:creationId xmlns:a16="http://schemas.microsoft.com/office/drawing/2014/main" id="{966268B1-452C-47D2-895A-1276A9C2F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44" y="1560952"/>
            <a:ext cx="7548596" cy="5108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966538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5"/>
            <a:ext cx="8229600" cy="1139825"/>
          </a:xfrm>
        </p:spPr>
        <p:txBody>
          <a:bodyPr/>
          <a:lstStyle/>
          <a:p>
            <a:pPr algn="ctr"/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Contas Disponíveis</a:t>
            </a:r>
          </a:p>
        </p:txBody>
      </p:sp>
      <p:pic>
        <p:nvPicPr>
          <p:cNvPr id="1026" name="Picture 2" descr="Resultado de imagem para facebook">
            <a:extLst>
              <a:ext uri="{FF2B5EF4-FFF2-40B4-BE49-F238E27FC236}">
                <a16:creationId xmlns:a16="http://schemas.microsoft.com/office/drawing/2014/main" id="{B9C56F64-829C-4EA8-B790-FF46D2B97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994" y="2038326"/>
            <a:ext cx="1707282" cy="17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github">
            <a:extLst>
              <a:ext uri="{FF2B5EF4-FFF2-40B4-BE49-F238E27FC236}">
                <a16:creationId xmlns:a16="http://schemas.microsoft.com/office/drawing/2014/main" id="{7487A3D6-89DB-48D9-94ED-6AB3AA128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759" y="4197685"/>
            <a:ext cx="4159319" cy="2183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google">
            <a:extLst>
              <a:ext uri="{FF2B5EF4-FFF2-40B4-BE49-F238E27FC236}">
                <a16:creationId xmlns:a16="http://schemas.microsoft.com/office/drawing/2014/main" id="{4F90AA6D-F9C2-4AD9-900F-C101F2BFE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497" y="4287368"/>
            <a:ext cx="2004275" cy="200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twitter">
            <a:extLst>
              <a:ext uri="{FF2B5EF4-FFF2-40B4-BE49-F238E27FC236}">
                <a16:creationId xmlns:a16="http://schemas.microsoft.com/office/drawing/2014/main" id="{0F4DB980-25D9-4BE8-B4EA-B55071C8B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941464"/>
            <a:ext cx="2351615" cy="190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733291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5"/>
            <a:ext cx="8229600" cy="1139825"/>
          </a:xfrm>
        </p:spPr>
        <p:txBody>
          <a:bodyPr/>
          <a:lstStyle/>
          <a:p>
            <a:pPr algn="ctr"/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Esquema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DB6A7EF-8D65-4C2B-B177-160ADE7308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09" b="13478"/>
          <a:stretch/>
        </p:blipFill>
        <p:spPr>
          <a:xfrm>
            <a:off x="1156191" y="3573016"/>
            <a:ext cx="2119665" cy="73629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3DEBAD1-2A2B-497B-89BB-CD4DA2252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374" y="2825816"/>
            <a:ext cx="1101868" cy="2247809"/>
          </a:xfrm>
          <a:prstGeom prst="rect">
            <a:avLst/>
          </a:prstGeom>
        </p:spPr>
      </p:pic>
      <p:pic>
        <p:nvPicPr>
          <p:cNvPr id="8" name="Picture 2" descr="Resultado de imagem para facebook">
            <a:extLst>
              <a:ext uri="{FF2B5EF4-FFF2-40B4-BE49-F238E27FC236}">
                <a16:creationId xmlns:a16="http://schemas.microsoft.com/office/drawing/2014/main" id="{CA5A4716-EEA2-47A3-B526-31B21156D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319" y="1851704"/>
            <a:ext cx="799961" cy="799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m para github">
            <a:extLst>
              <a:ext uri="{FF2B5EF4-FFF2-40B4-BE49-F238E27FC236}">
                <a16:creationId xmlns:a16="http://schemas.microsoft.com/office/drawing/2014/main" id="{637EA6D4-372E-48B2-8052-59B517C62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5180398"/>
            <a:ext cx="1948883" cy="102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Resultado de imagem para google">
            <a:extLst>
              <a:ext uri="{FF2B5EF4-FFF2-40B4-BE49-F238E27FC236}">
                <a16:creationId xmlns:a16="http://schemas.microsoft.com/office/drawing/2014/main" id="{F48585E8-EB9E-45B0-B494-0106D3EA6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641" y="4085488"/>
            <a:ext cx="939120" cy="93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Resultado de imagem para twitter">
            <a:extLst>
              <a:ext uri="{FF2B5EF4-FFF2-40B4-BE49-F238E27FC236}">
                <a16:creationId xmlns:a16="http://schemas.microsoft.com/office/drawing/2014/main" id="{7566F0BF-72DD-4F91-84A7-8BAE6DF83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267" y="2963157"/>
            <a:ext cx="1101868" cy="890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xão reta unidirecional 6">
            <a:extLst>
              <a:ext uri="{FF2B5EF4-FFF2-40B4-BE49-F238E27FC236}">
                <a16:creationId xmlns:a16="http://schemas.microsoft.com/office/drawing/2014/main" id="{D954E17F-ED34-4470-81F0-8E183A9A9117}"/>
              </a:ext>
            </a:extLst>
          </p:cNvPr>
          <p:cNvCxnSpPr>
            <a:cxnSpLocks/>
          </p:cNvCxnSpPr>
          <p:nvPr/>
        </p:nvCxnSpPr>
        <p:spPr bwMode="auto">
          <a:xfrm>
            <a:off x="3439834" y="2780928"/>
            <a:ext cx="750680" cy="880612"/>
          </a:xfrm>
          <a:prstGeom prst="straightConnector1">
            <a:avLst/>
          </a:prstGeom>
          <a:ln>
            <a:headEnd type="triangle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741F5E59-2AC0-4EAD-BF32-EFD8BF79B75F}"/>
              </a:ext>
            </a:extLst>
          </p:cNvPr>
          <p:cNvCxnSpPr>
            <a:cxnSpLocks/>
          </p:cNvCxnSpPr>
          <p:nvPr/>
        </p:nvCxnSpPr>
        <p:spPr bwMode="auto">
          <a:xfrm>
            <a:off x="3379949" y="3949721"/>
            <a:ext cx="816449" cy="0"/>
          </a:xfrm>
          <a:prstGeom prst="straightConnector1">
            <a:avLst/>
          </a:prstGeom>
          <a:ln>
            <a:headEnd type="triangle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84C7E4B9-3C6F-428F-B17C-FCE615945012}"/>
              </a:ext>
            </a:extLst>
          </p:cNvPr>
          <p:cNvCxnSpPr>
            <a:cxnSpLocks/>
          </p:cNvCxnSpPr>
          <p:nvPr/>
        </p:nvCxnSpPr>
        <p:spPr bwMode="auto">
          <a:xfrm flipV="1">
            <a:off x="3484702" y="4472391"/>
            <a:ext cx="642318" cy="756809"/>
          </a:xfrm>
          <a:prstGeom prst="straightConnector1">
            <a:avLst/>
          </a:prstGeom>
          <a:ln>
            <a:headEnd type="triangle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exão reta unidirecional 22">
            <a:extLst>
              <a:ext uri="{FF2B5EF4-FFF2-40B4-BE49-F238E27FC236}">
                <a16:creationId xmlns:a16="http://schemas.microsoft.com/office/drawing/2014/main" id="{A15645E1-1885-4E39-9330-D2BF9BF3C7E1}"/>
              </a:ext>
            </a:extLst>
          </p:cNvPr>
          <p:cNvCxnSpPr>
            <a:cxnSpLocks/>
          </p:cNvCxnSpPr>
          <p:nvPr/>
        </p:nvCxnSpPr>
        <p:spPr bwMode="auto">
          <a:xfrm flipV="1">
            <a:off x="5540932" y="2471354"/>
            <a:ext cx="759260" cy="1157453"/>
          </a:xfrm>
          <a:prstGeom prst="straightConnector1">
            <a:avLst/>
          </a:prstGeom>
          <a:ln>
            <a:headEnd type="triangle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exão reta unidirecional 26">
            <a:extLst>
              <a:ext uri="{FF2B5EF4-FFF2-40B4-BE49-F238E27FC236}">
                <a16:creationId xmlns:a16="http://schemas.microsoft.com/office/drawing/2014/main" id="{C8A6057C-565F-4FC2-8F9E-47465547E29B}"/>
              </a:ext>
            </a:extLst>
          </p:cNvPr>
          <p:cNvCxnSpPr>
            <a:cxnSpLocks/>
          </p:cNvCxnSpPr>
          <p:nvPr/>
        </p:nvCxnSpPr>
        <p:spPr bwMode="auto">
          <a:xfrm flipV="1">
            <a:off x="5558838" y="3526916"/>
            <a:ext cx="741354" cy="417058"/>
          </a:xfrm>
          <a:prstGeom prst="straightConnector1">
            <a:avLst/>
          </a:prstGeom>
          <a:ln>
            <a:headEnd type="triangle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exão reta unidirecional 28">
            <a:extLst>
              <a:ext uri="{FF2B5EF4-FFF2-40B4-BE49-F238E27FC236}">
                <a16:creationId xmlns:a16="http://schemas.microsoft.com/office/drawing/2014/main" id="{6CA06BF6-F6E9-48DF-84FE-574DC4B7AB87}"/>
              </a:ext>
            </a:extLst>
          </p:cNvPr>
          <p:cNvCxnSpPr>
            <a:cxnSpLocks/>
          </p:cNvCxnSpPr>
          <p:nvPr/>
        </p:nvCxnSpPr>
        <p:spPr bwMode="auto">
          <a:xfrm>
            <a:off x="5591830" y="4428794"/>
            <a:ext cx="780370" cy="990343"/>
          </a:xfrm>
          <a:prstGeom prst="straightConnector1">
            <a:avLst/>
          </a:prstGeom>
          <a:ln>
            <a:headEnd type="triangle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exão reta unidirecional 31">
            <a:extLst>
              <a:ext uri="{FF2B5EF4-FFF2-40B4-BE49-F238E27FC236}">
                <a16:creationId xmlns:a16="http://schemas.microsoft.com/office/drawing/2014/main" id="{17A6C99A-7712-4A28-9D0C-C20A6816B2DD}"/>
              </a:ext>
            </a:extLst>
          </p:cNvPr>
          <p:cNvCxnSpPr>
            <a:cxnSpLocks/>
          </p:cNvCxnSpPr>
          <p:nvPr/>
        </p:nvCxnSpPr>
        <p:spPr bwMode="auto">
          <a:xfrm>
            <a:off x="5560092" y="4221088"/>
            <a:ext cx="812108" cy="288029"/>
          </a:xfrm>
          <a:prstGeom prst="straightConnector1">
            <a:avLst/>
          </a:prstGeom>
          <a:ln>
            <a:headEnd type="triangle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exão reta unidirecional 46">
            <a:extLst>
              <a:ext uri="{FF2B5EF4-FFF2-40B4-BE49-F238E27FC236}">
                <a16:creationId xmlns:a16="http://schemas.microsoft.com/office/drawing/2014/main" id="{31B9F131-13D0-474A-9B04-D6A5FFDC0EEC}"/>
              </a:ext>
            </a:extLst>
          </p:cNvPr>
          <p:cNvCxnSpPr>
            <a:cxnSpLocks/>
          </p:cNvCxnSpPr>
          <p:nvPr/>
        </p:nvCxnSpPr>
        <p:spPr bwMode="auto">
          <a:xfrm flipV="1">
            <a:off x="4863442" y="5180398"/>
            <a:ext cx="0" cy="511582"/>
          </a:xfrm>
          <a:prstGeom prst="straightConnector1">
            <a:avLst/>
          </a:prstGeom>
          <a:ln>
            <a:headEnd type="triangle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Resultado de imagem para mongodb">
            <a:extLst>
              <a:ext uri="{FF2B5EF4-FFF2-40B4-BE49-F238E27FC236}">
                <a16:creationId xmlns:a16="http://schemas.microsoft.com/office/drawing/2014/main" id="{7B4AD147-12C9-4D50-A945-DB8479568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643" y="5798753"/>
            <a:ext cx="781432" cy="781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3">
            <a:extLst>
              <a:ext uri="{FF2B5EF4-FFF2-40B4-BE49-F238E27FC236}">
                <a16:creationId xmlns:a16="http://schemas.microsoft.com/office/drawing/2014/main" id="{F67E62F0-A582-4F90-A662-634ED4ACF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5312" y="2385338"/>
            <a:ext cx="1810544" cy="532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pt-PT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1</a:t>
            </a: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06B2E446-1F2F-4F78-A56B-82B6327AD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5011267"/>
            <a:ext cx="1810544" cy="532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pt-PT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2</a:t>
            </a:r>
          </a:p>
        </p:txBody>
      </p:sp>
    </p:spTree>
    <p:extLst>
      <p:ext uri="{BB962C8B-B14F-4D97-AF65-F5344CB8AC3E}">
        <p14:creationId xmlns:p14="http://schemas.microsoft.com/office/powerpoint/2010/main" val="3029479287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Usufruir do Serviço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816227"/>
            <a:ext cx="8229600" cy="1972813"/>
          </a:xfrm>
        </p:spPr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 um Email Académico.</a:t>
            </a:r>
          </a:p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Registar a conta.</a:t>
            </a:r>
          </a:p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Associar uma ou mais contas ao registo efetuado.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E52DDD-8B57-4C45-A4D4-FAFB97AC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292" y="4293096"/>
            <a:ext cx="8229600" cy="1324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pt-PT" sz="24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Depois destes passos, já poderá usufruir dos serviços disponíveis sem ter que escrever o Email ou a Password, bastando efetuar o Login por uma das contas associadas.</a:t>
            </a:r>
          </a:p>
        </p:txBody>
      </p:sp>
    </p:spTree>
    <p:extLst>
      <p:ext uri="{BB962C8B-B14F-4D97-AF65-F5344CB8AC3E}">
        <p14:creationId xmlns:p14="http://schemas.microsoft.com/office/powerpoint/2010/main" val="2713521697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Conclusões e Trabalho Futuro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3438028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presentation_level">
  <a:themeElements>
    <a:clrScheme name="Amare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sentation_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D2E9C15-0F23-421A-AE22-BD8993AC2C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(Tema do nível)</Template>
  <TotalTime>348</TotalTime>
  <Words>175</Words>
  <Application>Microsoft Office PowerPoint</Application>
  <PresentationFormat>Apresentação no Ecrã (4:3)</PresentationFormat>
  <Paragraphs>33</Paragraphs>
  <Slides>10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5" baseType="lpstr">
      <vt:lpstr>Arial</vt:lpstr>
      <vt:lpstr>Candara</vt:lpstr>
      <vt:lpstr>Times New Roman</vt:lpstr>
      <vt:lpstr>Wingdings</vt:lpstr>
      <vt:lpstr>presentation_level</vt:lpstr>
      <vt:lpstr>Serviço de Autenticação Distribuído</vt:lpstr>
      <vt:lpstr>Introdução</vt:lpstr>
      <vt:lpstr>Diagrama de Gantt</vt:lpstr>
      <vt:lpstr>OAuth 2.0</vt:lpstr>
      <vt:lpstr>OAuth 2.0</vt:lpstr>
      <vt:lpstr>Contas Disponíveis</vt:lpstr>
      <vt:lpstr>Esquema</vt:lpstr>
      <vt:lpstr>Para Usufruir do Serviço</vt:lpstr>
      <vt:lpstr>Conclusões e Trabalho Futuro</vt:lpstr>
      <vt:lpstr>Serviço de Autenticação Distribuído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Serviço de Autenticação Distribuído</dc:title>
  <dc:subject/>
  <dc:creator>Ricardo Neves</dc:creator>
  <cp:keywords/>
  <dc:description/>
  <cp:lastModifiedBy>Ricardo Neves</cp:lastModifiedBy>
  <cp:revision>23</cp:revision>
  <dcterms:created xsi:type="dcterms:W3CDTF">2019-03-16T17:59:39Z</dcterms:created>
  <dcterms:modified xsi:type="dcterms:W3CDTF">2019-03-20T19:11:53Z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TC060874522070</vt:lpwstr>
  </property>
</Properties>
</file>