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1"/>
  </p:notesMasterIdLst>
  <p:sldIdLst>
    <p:sldId id="256" r:id="rId3"/>
    <p:sldId id="258" r:id="rId4"/>
    <p:sldId id="261" r:id="rId5"/>
    <p:sldId id="264" r:id="rId6"/>
    <p:sldId id="262" r:id="rId7"/>
    <p:sldId id="260" r:id="rId8"/>
    <p:sldId id="259" r:id="rId9"/>
    <p:sldId id="263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7" autoAdjust="0"/>
  </p:normalViewPr>
  <p:slideViewPr>
    <p:cSldViewPr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6589C6-7D05-4C34-85D3-0B54AD23296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5C1E58-852D-4EB0-B649-A4EBD9F68649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2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1" y="2889252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2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AA33-7C2D-4B25-ADC4-C01AA0D6790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FC372-2CB5-457B-8B70-F6648FABAD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9E5216-1E4E-4E52-8952-92D3F2E5B3A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r>
              <a:rPr lang="pt-PT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A40582-9F79-4F86-BB1E-AC48E6C7FA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3096-0244-4E73-B8CB-97942F73241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8095-A05B-4732-AAED-2C97C7A13A1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215E-25B0-4F3E-9087-C0F10EBB0CD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2431-2DFF-4EA1-8EDA-840C89864D9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321B-155B-4097-A946-09F629AA3FD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3623-9682-4CB3-AD3F-16AB794B861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0DCE-A8F3-4D55-9920-F8CFDB918D3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FF086-983C-440C-913B-29DC6D2389C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		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de texto do modelo global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3B961-3F92-464C-A369-1E211449AA7B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Estrutura de autorização que permite que os aplicativos obtenham acesso limitado às contas de usuários em um serviço HTTP.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Proprietário do Recurso (Usuário)</a:t>
            </a:r>
          </a:p>
          <a:p>
            <a:r>
              <a:rPr lang="pt-PT" dirty="0"/>
              <a:t>Servidor de Autorização</a:t>
            </a:r>
          </a:p>
          <a:p>
            <a:r>
              <a:rPr lang="pt-PT" dirty="0"/>
              <a:t>Servidor de Recurso</a:t>
            </a:r>
          </a:p>
          <a:p>
            <a:r>
              <a:rPr lang="pt-PT" dirty="0"/>
              <a:t>Cliente (Aplicação)</a:t>
            </a:r>
          </a:p>
        </p:txBody>
      </p:sp>
      <p:pic>
        <p:nvPicPr>
          <p:cNvPr id="2050" name="Picture 2" descr="OAuth 2.0 logo">
            <a:extLst>
              <a:ext uri="{FF2B5EF4-FFF2-40B4-BE49-F238E27FC236}">
                <a16:creationId xmlns:a16="http://schemas.microsoft.com/office/drawing/2014/main" id="{0CEA815B-1EDD-4D30-9480-6B289A27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14" y="4221088"/>
            <a:ext cx="2276766" cy="22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1342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pic>
        <p:nvPicPr>
          <p:cNvPr id="2052" name="Picture 4" descr="https://assets.digitalocean.com/articles/translateddiagrams32918/Abstract-Protocol-Flow-Portuguese@2x.png">
            <a:extLst>
              <a:ext uri="{FF2B5EF4-FFF2-40B4-BE49-F238E27FC236}">
                <a16:creationId xmlns:a16="http://schemas.microsoft.com/office/drawing/2014/main" id="{966268B1-452C-47D2-895A-1276A9C2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4" y="1560952"/>
            <a:ext cx="7548596" cy="51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6653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Contas Disponíveis</a:t>
            </a:r>
          </a:p>
        </p:txBody>
      </p:sp>
      <p:pic>
        <p:nvPicPr>
          <p:cNvPr id="1026" name="Picture 2" descr="Resultado de imagem para facebook">
            <a:extLst>
              <a:ext uri="{FF2B5EF4-FFF2-40B4-BE49-F238E27FC236}">
                <a16:creationId xmlns:a16="http://schemas.microsoft.com/office/drawing/2014/main" id="{B9C56F64-829C-4EA8-B790-FF46D2B9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94" y="2038326"/>
            <a:ext cx="1707282" cy="17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">
            <a:extLst>
              <a:ext uri="{FF2B5EF4-FFF2-40B4-BE49-F238E27FC236}">
                <a16:creationId xmlns:a16="http://schemas.microsoft.com/office/drawing/2014/main" id="{7487A3D6-89DB-48D9-94ED-6AB3AA12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59" y="4197685"/>
            <a:ext cx="4159319" cy="2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oogle">
            <a:extLst>
              <a:ext uri="{FF2B5EF4-FFF2-40B4-BE49-F238E27FC236}">
                <a16:creationId xmlns:a16="http://schemas.microsoft.com/office/drawing/2014/main" id="{4F90AA6D-F9C2-4AD9-900F-C101F2BF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97" y="4287368"/>
            <a:ext cx="2004275" cy="20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twitter">
            <a:extLst>
              <a:ext uri="{FF2B5EF4-FFF2-40B4-BE49-F238E27FC236}">
                <a16:creationId xmlns:a16="http://schemas.microsoft.com/office/drawing/2014/main" id="{0F4DB980-25D9-4BE8-B4EA-B55071C8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1464"/>
            <a:ext cx="2351615" cy="19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3329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47928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e Trabalho Futuro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343802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  <p:extLst>
      <p:ext uri="{BB962C8B-B14F-4D97-AF65-F5344CB8AC3E}">
        <p14:creationId xmlns:p14="http://schemas.microsoft.com/office/powerpoint/2010/main" val="220789662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2E9C15-0F23-421A-AE22-BD8993AC2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do nível)</Template>
  <TotalTime>86</TotalTime>
  <Words>76</Words>
  <Application>Microsoft Office PowerPoint</Application>
  <PresentationFormat>Apresentação no Ecrã (4:3)</PresentationFormat>
  <Paragraphs>22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Candara</vt:lpstr>
      <vt:lpstr>Times New Roman</vt:lpstr>
      <vt:lpstr>Wingdings</vt:lpstr>
      <vt:lpstr>presentation_level</vt:lpstr>
      <vt:lpstr>Serviço de Autenticação Distribuído</vt:lpstr>
      <vt:lpstr>Introdução</vt:lpstr>
      <vt:lpstr>Oauth 2.0</vt:lpstr>
      <vt:lpstr>Oauth 2.0</vt:lpstr>
      <vt:lpstr>Contas Disponíveis</vt:lpstr>
      <vt:lpstr>Esquema</vt:lpstr>
      <vt:lpstr>Conclusões e Trabalho Futuro</vt:lpstr>
      <vt:lpstr>Serviço de Autenticação Distribuído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Autenticação Distribuído</dc:title>
  <dc:subject/>
  <dc:creator>Ricardo Neves</dc:creator>
  <cp:keywords/>
  <dc:description/>
  <cp:lastModifiedBy>Ricardo Neves</cp:lastModifiedBy>
  <cp:revision>11</cp:revision>
  <dcterms:created xsi:type="dcterms:W3CDTF">2019-03-16T17:59:39Z</dcterms:created>
  <dcterms:modified xsi:type="dcterms:W3CDTF">2019-03-16T19:26:31Z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TC060874522070</vt:lpwstr>
  </property>
</Properties>
</file>