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3"/>
  </p:notesMasterIdLst>
  <p:sldIdLst>
    <p:sldId id="256" r:id="rId3"/>
    <p:sldId id="258" r:id="rId4"/>
    <p:sldId id="268" r:id="rId5"/>
    <p:sldId id="267" r:id="rId6"/>
    <p:sldId id="269" r:id="rId7"/>
    <p:sldId id="270" r:id="rId8"/>
    <p:sldId id="271" r:id="rId9"/>
    <p:sldId id="273" r:id="rId10"/>
    <p:sldId id="274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4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6589C6-7D05-4C34-85D3-0B54AD232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0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PT" noProof="0"/>
              <a:t>Clique para editar o estilo de subtítulo do Modelo Global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5C1E58-852D-4EB0-B649-A4EBD9F686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2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1" y="2889252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2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AA33-7C2D-4B25-ADC4-C01AA0D67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FC372-2CB5-457B-8B70-F6648FABAD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9E5216-1E4E-4E52-8952-92D3F2E5B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r>
              <a:rPr lang="pt-PT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A40582-9F79-4F86-BB1E-AC48E6C7FA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3096-0244-4E73-B8CB-97942F732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68095-A05B-4732-AAED-2C97C7A13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0215E-25B0-4F3E-9087-C0F10EBB0C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2431-2DFF-4EA1-8EDA-840C89864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6321B-155B-4097-A946-09F629AA3F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3623-9682-4CB3-AD3F-16AB794B8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0DCE-A8F3-4D55-9920-F8CFDB91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FF086-983C-440C-913B-29DC6D2389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		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de texto do modelo global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AA3B961-3F92-464C-A369-1E211449AA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76672"/>
            <a:ext cx="8064896" cy="2127250"/>
          </a:xfrm>
        </p:spPr>
        <p:txBody>
          <a:bodyPr/>
          <a:lstStyle/>
          <a:p>
            <a:r>
              <a:rPr lang="pt-PT" sz="4600" b="1" dirty="0">
                <a:latin typeface="Helvetica" panose="020B0604020202020204" pitchFamily="34" charset="0"/>
                <a:cs typeface="Helvetica" panose="020B0604020202020204" pitchFamily="34" charset="0"/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André Vieira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A78322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Eduardo Rocha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A77048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Ricardo Neves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A78764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76672"/>
            <a:ext cx="8064896" cy="2127250"/>
          </a:xfrm>
        </p:spPr>
        <p:txBody>
          <a:bodyPr/>
          <a:lstStyle/>
          <a:p>
            <a:r>
              <a:rPr lang="pt-PT" sz="4600" b="1" dirty="0">
                <a:latin typeface="Helvetica" panose="020B0604020202020204" pitchFamily="34" charset="0"/>
                <a:cs typeface="Helvetica" panose="020B0604020202020204" pitchFamily="34" charset="0"/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André Vieira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A78322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Eduardo Rocha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A77048</a:t>
            </a:r>
          </a:p>
          <a:p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Ricardo Neves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A78764</a:t>
            </a:r>
          </a:p>
        </p:txBody>
      </p:sp>
    </p:spTree>
    <p:extLst>
      <p:ext uri="{BB962C8B-B14F-4D97-AF65-F5344CB8AC3E}">
        <p14:creationId xmlns:p14="http://schemas.microsoft.com/office/powerpoint/2010/main" val="332661021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Introdução do Problema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Os utilizadores precisam de memorizar um par 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username/password 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para cada plataforma que usam.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Cada aplicação desenvolvida precisa do seu próprio sistema de autenticação e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23828233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Solução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Criar um sistema central que trate da autenticação e autorização.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Utilizadores apenas precisam de memorizar um par de credenciais.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Oferecer também “atalhos” para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 login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através de 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Google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PT" i="1" dirty="0">
                <a:latin typeface="Helvetica" panose="020B0604020202020204" pitchFamily="34" charset="0"/>
                <a:cs typeface="Helvetica" panose="020B0604020202020204" pitchFamily="34" charset="0"/>
              </a:rPr>
              <a:t>Facebook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58925371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Solução desenhada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5FEBA545-FA7F-48FD-A759-63EB97341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9" b="13478"/>
          <a:stretch/>
        </p:blipFill>
        <p:spPr>
          <a:xfrm>
            <a:off x="1470959" y="4754702"/>
            <a:ext cx="1472750" cy="511582"/>
          </a:xfrm>
          <a:prstGeom prst="rect">
            <a:avLst/>
          </a:prstGeom>
        </p:spPr>
      </p:pic>
      <p:pic>
        <p:nvPicPr>
          <p:cNvPr id="8" name="Picture 2" descr="Resultado de imagem para facebook">
            <a:extLst>
              <a:ext uri="{FF2B5EF4-FFF2-40B4-BE49-F238E27FC236}">
                <a16:creationId xmlns:a16="http://schemas.microsoft.com/office/drawing/2014/main" id="{CA31947F-6EA4-44C1-83DD-54926CC2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59" y="1914602"/>
            <a:ext cx="675497" cy="6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github">
            <a:extLst>
              <a:ext uri="{FF2B5EF4-FFF2-40B4-BE49-F238E27FC236}">
                <a16:creationId xmlns:a16="http://schemas.microsoft.com/office/drawing/2014/main" id="{F94F674E-E1F3-4F2C-B228-7A4EDE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25" y="4991494"/>
            <a:ext cx="1488439" cy="78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google">
            <a:extLst>
              <a:ext uri="{FF2B5EF4-FFF2-40B4-BE49-F238E27FC236}">
                <a16:creationId xmlns:a16="http://schemas.microsoft.com/office/drawing/2014/main" id="{EFE2A0D9-B769-4050-BC41-5D49FD58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59" y="4067957"/>
            <a:ext cx="675497" cy="6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twitter">
            <a:extLst>
              <a:ext uri="{FF2B5EF4-FFF2-40B4-BE49-F238E27FC236}">
                <a16:creationId xmlns:a16="http://schemas.microsoft.com/office/drawing/2014/main" id="{4D65850D-AEBE-4A66-B4DD-43957976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17" y="3062659"/>
            <a:ext cx="675497" cy="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xão reta unidirecional 6">
            <a:extLst>
              <a:ext uri="{FF2B5EF4-FFF2-40B4-BE49-F238E27FC236}">
                <a16:creationId xmlns:a16="http://schemas.microsoft.com/office/drawing/2014/main" id="{307333F7-9277-40A3-83F1-1626EF55B93D}"/>
              </a:ext>
            </a:extLst>
          </p:cNvPr>
          <p:cNvCxnSpPr>
            <a:cxnSpLocks/>
          </p:cNvCxnSpPr>
          <p:nvPr/>
        </p:nvCxnSpPr>
        <p:spPr bwMode="auto">
          <a:xfrm>
            <a:off x="3166526" y="2592024"/>
            <a:ext cx="750680" cy="88061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3">
            <a:extLst>
              <a:ext uri="{FF2B5EF4-FFF2-40B4-BE49-F238E27FC236}">
                <a16:creationId xmlns:a16="http://schemas.microsoft.com/office/drawing/2014/main" id="{7D1B5202-2005-49C9-8076-B16055B1041A}"/>
              </a:ext>
            </a:extLst>
          </p:cNvPr>
          <p:cNvCxnSpPr>
            <a:cxnSpLocks/>
          </p:cNvCxnSpPr>
          <p:nvPr/>
        </p:nvCxnSpPr>
        <p:spPr bwMode="auto">
          <a:xfrm>
            <a:off x="3106641" y="3760817"/>
            <a:ext cx="816449" cy="0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6">
            <a:extLst>
              <a:ext uri="{FF2B5EF4-FFF2-40B4-BE49-F238E27FC236}">
                <a16:creationId xmlns:a16="http://schemas.microsoft.com/office/drawing/2014/main" id="{D2D42713-6173-4F3D-BB56-F9AE47EAF9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1394" y="4283487"/>
            <a:ext cx="642318" cy="75680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22">
            <a:extLst>
              <a:ext uri="{FF2B5EF4-FFF2-40B4-BE49-F238E27FC236}">
                <a16:creationId xmlns:a16="http://schemas.microsoft.com/office/drawing/2014/main" id="{FB529A7D-88DC-44B2-93E6-453B779B1D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7624" y="2282450"/>
            <a:ext cx="759260" cy="115745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26">
            <a:extLst>
              <a:ext uri="{FF2B5EF4-FFF2-40B4-BE49-F238E27FC236}">
                <a16:creationId xmlns:a16="http://schemas.microsoft.com/office/drawing/2014/main" id="{1CA0FB93-AB5D-4147-8EF6-6690695C213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85530" y="3338012"/>
            <a:ext cx="741354" cy="417058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28">
            <a:extLst>
              <a:ext uri="{FF2B5EF4-FFF2-40B4-BE49-F238E27FC236}">
                <a16:creationId xmlns:a16="http://schemas.microsoft.com/office/drawing/2014/main" id="{AE6DFD2C-5DE2-49CE-ACCD-95ABBEC19467}"/>
              </a:ext>
            </a:extLst>
          </p:cNvPr>
          <p:cNvCxnSpPr>
            <a:cxnSpLocks/>
          </p:cNvCxnSpPr>
          <p:nvPr/>
        </p:nvCxnSpPr>
        <p:spPr bwMode="auto">
          <a:xfrm>
            <a:off x="5318522" y="4239890"/>
            <a:ext cx="780370" cy="99034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31">
            <a:extLst>
              <a:ext uri="{FF2B5EF4-FFF2-40B4-BE49-F238E27FC236}">
                <a16:creationId xmlns:a16="http://schemas.microsoft.com/office/drawing/2014/main" id="{DD1E3977-F655-4FBA-A255-BCA296E9FFE1}"/>
              </a:ext>
            </a:extLst>
          </p:cNvPr>
          <p:cNvCxnSpPr>
            <a:cxnSpLocks/>
          </p:cNvCxnSpPr>
          <p:nvPr/>
        </p:nvCxnSpPr>
        <p:spPr bwMode="auto">
          <a:xfrm>
            <a:off x="5286784" y="4032184"/>
            <a:ext cx="812108" cy="28802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46">
            <a:extLst>
              <a:ext uri="{FF2B5EF4-FFF2-40B4-BE49-F238E27FC236}">
                <a16:creationId xmlns:a16="http://schemas.microsoft.com/office/drawing/2014/main" id="{3B4AE49B-DE04-4425-8F38-91D692F4DBD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0134" y="4991494"/>
            <a:ext cx="0" cy="51158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Resultado de imagem para mongodb">
            <a:extLst>
              <a:ext uri="{FF2B5EF4-FFF2-40B4-BE49-F238E27FC236}">
                <a16:creationId xmlns:a16="http://schemas.microsoft.com/office/drawing/2014/main" id="{CC81A7E5-641A-4276-A7E7-AE02E35D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35" y="5609849"/>
            <a:ext cx="781432" cy="7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210A5-A98B-47BA-9D1D-D02AC2073B03}"/>
              </a:ext>
            </a:extLst>
          </p:cNvPr>
          <p:cNvSpPr txBox="1"/>
          <p:nvPr/>
        </p:nvSpPr>
        <p:spPr>
          <a:xfrm>
            <a:off x="2207334" y="2405433"/>
            <a:ext cx="19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998D-3995-449F-9645-85C1D5E7A879}"/>
              </a:ext>
            </a:extLst>
          </p:cNvPr>
          <p:cNvSpPr txBox="1"/>
          <p:nvPr/>
        </p:nvSpPr>
        <p:spPr>
          <a:xfrm>
            <a:off x="2207334" y="3608719"/>
            <a:ext cx="10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2</a:t>
            </a:r>
          </a:p>
        </p:txBody>
      </p:sp>
      <p:pic>
        <p:nvPicPr>
          <p:cNvPr id="25" name="Imagem 4">
            <a:extLst>
              <a:ext uri="{FF2B5EF4-FFF2-40B4-BE49-F238E27FC236}">
                <a16:creationId xmlns:a16="http://schemas.microsoft.com/office/drawing/2014/main" id="{83A0C982-DA56-4652-A28A-DBBB573DB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1066" y="2636912"/>
            <a:ext cx="1101868" cy="22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98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Associar contas adicionais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4639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 utilizador pode associar contas adicionais à sua conta na nossa plataforma.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Estas contas adicionais servem apenas como um atalho ao login.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Google, Facebook, Twitter e GitHub usam todos OAuth para autorização, o que influenciou a nossa escolha.</a:t>
            </a:r>
          </a:p>
        </p:txBody>
      </p:sp>
    </p:spTree>
    <p:extLst>
      <p:ext uri="{BB962C8B-B14F-4D97-AF65-F5344CB8AC3E}">
        <p14:creationId xmlns:p14="http://schemas.microsoft.com/office/powerpoint/2010/main" val="395040411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OAuth 2.0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OAuth é um protocolo de autorização que permite que as aplicações obtenham acesso limitado às contas de usuários em um serviço HTTP.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 nosso sistema irá usar o protocolo OAuth 2.0 para enviar tokens para clientes (aplicações terceiras).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OAuth 2.0 tem várias melhorias sobre o OAuth 1, em segurança e número de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77615056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OAuth 2.0</a:t>
            </a:r>
          </a:p>
        </p:txBody>
      </p:sp>
      <p:pic>
        <p:nvPicPr>
          <p:cNvPr id="6" name="Picture 4" descr="https://assets.digitalocean.com/articles/translateddiagrams32918/Abstract-Protocol-Flow-Portuguese@2x.png">
            <a:extLst>
              <a:ext uri="{FF2B5EF4-FFF2-40B4-BE49-F238E27FC236}">
                <a16:creationId xmlns:a16="http://schemas.microsoft.com/office/drawing/2014/main" id="{381DAD00-D763-4B61-9D16-1590FC57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02" y="1628800"/>
            <a:ext cx="7548596" cy="51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8887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C5D22-A761-4A92-A0FF-BCE701ECB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2" y="1700808"/>
            <a:ext cx="7539816" cy="4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068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2"/>
          </a:xfrm>
        </p:spPr>
        <p:txBody>
          <a:bodyPr/>
          <a:lstStyle/>
          <a:p>
            <a:pPr algn="ctr"/>
            <a:r>
              <a:rPr lang="pt-PT" b="1" dirty="0">
                <a:latin typeface="Helvetica" panose="020B0604020202020204" pitchFamily="34" charset="0"/>
                <a:cs typeface="Helvetica" panose="020B0604020202020204" pitchFamily="34" charset="0"/>
              </a:rPr>
              <a:t>Trabalho Futuro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4530725"/>
          </a:xfrm>
        </p:spPr>
        <p:txBody>
          <a:bodyPr/>
          <a:lstStyle/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Permitir registo de novas aplicações como clientes.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Implementar um servidor OAuth 2.0.</a:t>
            </a:r>
          </a:p>
          <a:p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Melhorar a frontend para permitir mais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401276434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_leve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2E9C15-0F23-421A-AE22-BD8993AC2C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do nível)</Template>
  <TotalTime>400</TotalTime>
  <Words>237</Words>
  <Application>Microsoft Office PowerPoint</Application>
  <PresentationFormat>On-screen Show (4:3)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Candara</vt:lpstr>
      <vt:lpstr>Helvetica</vt:lpstr>
      <vt:lpstr>Times New Roman</vt:lpstr>
      <vt:lpstr>Wingdings</vt:lpstr>
      <vt:lpstr>presentation_level</vt:lpstr>
      <vt:lpstr>Serviço de Autenticação Distribuído</vt:lpstr>
      <vt:lpstr>Introdução do Problema</vt:lpstr>
      <vt:lpstr>Solução</vt:lpstr>
      <vt:lpstr>Solução desenhada</vt:lpstr>
      <vt:lpstr>Associar contas adicionais</vt:lpstr>
      <vt:lpstr>OAuth 2.0</vt:lpstr>
      <vt:lpstr>OAuth 2.0</vt:lpstr>
      <vt:lpstr>Timeline</vt:lpstr>
      <vt:lpstr>Trabalho Futuro</vt:lpstr>
      <vt:lpstr>Serviço de Autenticação Distribuído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 de Autenticação Distribuído</dc:title>
  <dc:subject/>
  <dc:creator>Ricardo Neves</dc:creator>
  <cp:keywords/>
  <dc:description/>
  <cp:lastModifiedBy>Eduardo Gil Rocha</cp:lastModifiedBy>
  <cp:revision>32</cp:revision>
  <dcterms:created xsi:type="dcterms:W3CDTF">2019-03-16T17:59:39Z</dcterms:created>
  <dcterms:modified xsi:type="dcterms:W3CDTF">2019-03-25T13:45:49Z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TC060874522070</vt:lpwstr>
  </property>
</Properties>
</file>