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2"/>
  </p:sldMasterIdLst>
  <p:notesMasterIdLst>
    <p:notesMasterId r:id="rId11"/>
  </p:notesMasterIdLst>
  <p:sldIdLst>
    <p:sldId id="256" r:id="rId3"/>
    <p:sldId id="258" r:id="rId4"/>
    <p:sldId id="261" r:id="rId5"/>
    <p:sldId id="264" r:id="rId6"/>
    <p:sldId id="262" r:id="rId7"/>
    <p:sldId id="260" r:id="rId8"/>
    <p:sldId id="259" r:id="rId9"/>
    <p:sldId id="263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47" autoAdjust="0"/>
  </p:normalViewPr>
  <p:slideViewPr>
    <p:cSldViewPr>
      <p:cViewPr varScale="1">
        <p:scale>
          <a:sx n="120" d="100"/>
          <a:sy n="120" d="100"/>
        </p:scale>
        <p:origin x="13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6589C6-7D05-4C34-85D3-0B54AD23296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00A4D-9BD9-44E9-AB76-CBFB976BDBCA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410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pt-PT" noProof="0"/>
              <a:t>Clique para editar o estilo de título do Modelo Global</a:t>
            </a:r>
            <a:endParaRPr 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pt-PT" noProof="0"/>
              <a:t>Clique para editar o estilo de subtítulo do Modelo Global</a:t>
            </a:r>
            <a:endParaRPr lang="en-US" noProof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5C1E58-852D-4EB0-B649-A4EBD9F68649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2"/>
            <a:ext cx="2870200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1" y="2889252"/>
            <a:ext cx="2870200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1" y="2889252"/>
            <a:ext cx="2870200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3AA33-7C2D-4B25-ADC4-C01AA0D6790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FC372-2CB5-457B-8B70-F6648FABAD10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1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e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9E5216-1E4E-4E52-8952-92D3F2E5B3A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8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r>
              <a:rPr lang="pt-PT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A40582-9F79-4F86-BB1E-AC48E6C7FA4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243096-0244-4E73-B8CB-97942F73241E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68095-A05B-4732-AAED-2C97C7A13A15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4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0215E-25B0-4F3E-9087-C0F10EBB0CD2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12431-2DFF-4EA1-8EDA-840C89864D93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6321B-155B-4097-A946-09F629AA3FD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43623-9682-4CB3-AD3F-16AB794B861B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E0DCE-A8F3-4D55-9920-F8CFDB918D3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FF086-983C-440C-913B-29DC6D2389C9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 estilo do título			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 para editar os estilos de texto do modelo global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AA3B961-3F92-464C-A369-1E211449AA7B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PT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685800"/>
            <a:ext cx="8064896" cy="2127250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1008"/>
            <a:ext cx="6400800" cy="2209800"/>
          </a:xfrm>
        </p:spPr>
        <p:txBody>
          <a:bodyPr/>
          <a:lstStyle/>
          <a:p>
            <a:r>
              <a:rPr lang="pt-PT" b="1" dirty="0"/>
              <a:t>André Vieira </a:t>
            </a:r>
            <a:r>
              <a:rPr lang="pt-PT" dirty="0"/>
              <a:t>A78322</a:t>
            </a:r>
          </a:p>
          <a:p>
            <a:r>
              <a:rPr lang="pt-PT" b="1" dirty="0"/>
              <a:t>Eduardo Rocha </a:t>
            </a:r>
            <a:r>
              <a:rPr lang="pt-PT" dirty="0"/>
              <a:t>A77048</a:t>
            </a:r>
          </a:p>
          <a:p>
            <a:r>
              <a:rPr lang="pt-PT" b="1" dirty="0"/>
              <a:t>Ricardo Neves </a:t>
            </a:r>
            <a:r>
              <a:rPr lang="pt-PT" dirty="0"/>
              <a:t>A78764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Oauth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Estrutura de autorização que permite que as aplicações obtenham acesso limitado às contas de usuários em um serviço HTTP.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Proprietário do Recurso (Usuário)</a:t>
            </a:r>
          </a:p>
          <a:p>
            <a:r>
              <a:rPr lang="pt-PT" dirty="0"/>
              <a:t>Servidor de Autorização</a:t>
            </a:r>
          </a:p>
          <a:p>
            <a:r>
              <a:rPr lang="pt-PT" dirty="0"/>
              <a:t>Servidor de Recurso</a:t>
            </a:r>
          </a:p>
          <a:p>
            <a:r>
              <a:rPr lang="pt-PT" dirty="0"/>
              <a:t>Cliente (Aplicação)</a:t>
            </a:r>
          </a:p>
        </p:txBody>
      </p:sp>
      <p:pic>
        <p:nvPicPr>
          <p:cNvPr id="2050" name="Picture 2" descr="OAuth 2.0 logo">
            <a:extLst>
              <a:ext uri="{FF2B5EF4-FFF2-40B4-BE49-F238E27FC236}">
                <a16:creationId xmlns:a16="http://schemas.microsoft.com/office/drawing/2014/main" id="{0CEA815B-1EDD-4D30-9480-6B289A27D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14" y="4221088"/>
            <a:ext cx="2276766" cy="225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1342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Oauth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</a:t>
            </a:r>
          </a:p>
        </p:txBody>
      </p:sp>
      <p:pic>
        <p:nvPicPr>
          <p:cNvPr id="2052" name="Picture 4" descr="https://assets.digitalocean.com/articles/translateddiagrams32918/Abstract-Protocol-Flow-Portuguese@2x.png">
            <a:extLst>
              <a:ext uri="{FF2B5EF4-FFF2-40B4-BE49-F238E27FC236}">
                <a16:creationId xmlns:a16="http://schemas.microsoft.com/office/drawing/2014/main" id="{966268B1-452C-47D2-895A-1276A9C2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44" y="1560952"/>
            <a:ext cx="7548596" cy="51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6653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Contas Disponíveis</a:t>
            </a:r>
          </a:p>
        </p:txBody>
      </p:sp>
      <p:pic>
        <p:nvPicPr>
          <p:cNvPr id="1026" name="Picture 2" descr="Resultado de imagem para facebook">
            <a:extLst>
              <a:ext uri="{FF2B5EF4-FFF2-40B4-BE49-F238E27FC236}">
                <a16:creationId xmlns:a16="http://schemas.microsoft.com/office/drawing/2014/main" id="{B9C56F64-829C-4EA8-B790-FF46D2B9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94" y="2038326"/>
            <a:ext cx="1707282" cy="17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">
            <a:extLst>
              <a:ext uri="{FF2B5EF4-FFF2-40B4-BE49-F238E27FC236}">
                <a16:creationId xmlns:a16="http://schemas.microsoft.com/office/drawing/2014/main" id="{7487A3D6-89DB-48D9-94ED-6AB3AA128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59" y="4197685"/>
            <a:ext cx="4159319" cy="21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oogle">
            <a:extLst>
              <a:ext uri="{FF2B5EF4-FFF2-40B4-BE49-F238E27FC236}">
                <a16:creationId xmlns:a16="http://schemas.microsoft.com/office/drawing/2014/main" id="{4F90AA6D-F9C2-4AD9-900F-C101F2BF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97" y="4287368"/>
            <a:ext cx="2004275" cy="200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twitter">
            <a:extLst>
              <a:ext uri="{FF2B5EF4-FFF2-40B4-BE49-F238E27FC236}">
                <a16:creationId xmlns:a16="http://schemas.microsoft.com/office/drawing/2014/main" id="{0F4DB980-25D9-4BE8-B4EA-B55071C8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41464"/>
            <a:ext cx="2351615" cy="190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3329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Esquema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B6A7EF-8D65-4C2B-B177-160ADE730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9" b="13478"/>
          <a:stretch/>
        </p:blipFill>
        <p:spPr>
          <a:xfrm>
            <a:off x="1156191" y="3573016"/>
            <a:ext cx="2119665" cy="73629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0D5734-4CB1-4725-B470-7602841E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99" y="2342532"/>
            <a:ext cx="2157156" cy="64003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034C6FD-9587-44BC-9282-30EC01D8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83" y="4610332"/>
            <a:ext cx="2327089" cy="16176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DEBAD1-2A2B-497B-89BB-CD4DA2252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374" y="2825816"/>
            <a:ext cx="1101868" cy="2247809"/>
          </a:xfrm>
          <a:prstGeom prst="rect">
            <a:avLst/>
          </a:prstGeom>
        </p:spPr>
      </p:pic>
      <p:pic>
        <p:nvPicPr>
          <p:cNvPr id="8" name="Picture 2" descr="Resultado de imagem para facebook">
            <a:extLst>
              <a:ext uri="{FF2B5EF4-FFF2-40B4-BE49-F238E27FC236}">
                <a16:creationId xmlns:a16="http://schemas.microsoft.com/office/drawing/2014/main" id="{CA5A4716-EEA2-47A3-B526-31B21156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19" y="1851704"/>
            <a:ext cx="799961" cy="79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github">
            <a:extLst>
              <a:ext uri="{FF2B5EF4-FFF2-40B4-BE49-F238E27FC236}">
                <a16:creationId xmlns:a16="http://schemas.microsoft.com/office/drawing/2014/main" id="{637EA6D4-372E-48B2-8052-59B517C6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80398"/>
            <a:ext cx="1948883" cy="10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google">
            <a:extLst>
              <a:ext uri="{FF2B5EF4-FFF2-40B4-BE49-F238E27FC236}">
                <a16:creationId xmlns:a16="http://schemas.microsoft.com/office/drawing/2014/main" id="{F48585E8-EB9E-45B0-B494-0106D3EA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641" y="4085488"/>
            <a:ext cx="939120" cy="93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twitter">
            <a:extLst>
              <a:ext uri="{FF2B5EF4-FFF2-40B4-BE49-F238E27FC236}">
                <a16:creationId xmlns:a16="http://schemas.microsoft.com/office/drawing/2014/main" id="{7566F0BF-72DD-4F91-84A7-8BAE6DF8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67" y="2963157"/>
            <a:ext cx="1101868" cy="89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D954E17F-ED34-4470-81F0-8E183A9A9117}"/>
              </a:ext>
            </a:extLst>
          </p:cNvPr>
          <p:cNvCxnSpPr>
            <a:cxnSpLocks/>
          </p:cNvCxnSpPr>
          <p:nvPr/>
        </p:nvCxnSpPr>
        <p:spPr bwMode="auto">
          <a:xfrm>
            <a:off x="3439834" y="2780928"/>
            <a:ext cx="750680" cy="88061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741F5E59-2AC0-4EAD-BF32-EFD8BF79B75F}"/>
              </a:ext>
            </a:extLst>
          </p:cNvPr>
          <p:cNvCxnSpPr>
            <a:cxnSpLocks/>
          </p:cNvCxnSpPr>
          <p:nvPr/>
        </p:nvCxnSpPr>
        <p:spPr bwMode="auto">
          <a:xfrm>
            <a:off x="3379949" y="3949721"/>
            <a:ext cx="816449" cy="0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84C7E4B9-3C6F-428F-B17C-FCE6159450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484702" y="4472391"/>
            <a:ext cx="642318" cy="75680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A15645E1-1885-4E39-9330-D2BF9BF3C7E1}"/>
              </a:ext>
            </a:extLst>
          </p:cNvPr>
          <p:cNvCxnSpPr>
            <a:cxnSpLocks/>
          </p:cNvCxnSpPr>
          <p:nvPr/>
        </p:nvCxnSpPr>
        <p:spPr bwMode="auto">
          <a:xfrm flipV="1">
            <a:off x="5540932" y="2471354"/>
            <a:ext cx="759260" cy="115745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C8A6057C-565F-4FC2-8F9E-47465547E29B}"/>
              </a:ext>
            </a:extLst>
          </p:cNvPr>
          <p:cNvCxnSpPr>
            <a:cxnSpLocks/>
          </p:cNvCxnSpPr>
          <p:nvPr/>
        </p:nvCxnSpPr>
        <p:spPr bwMode="auto">
          <a:xfrm flipV="1">
            <a:off x="5558838" y="3526916"/>
            <a:ext cx="741354" cy="417058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6CA06BF6-F6E9-48DF-84FE-574DC4B7AB87}"/>
              </a:ext>
            </a:extLst>
          </p:cNvPr>
          <p:cNvCxnSpPr>
            <a:cxnSpLocks/>
          </p:cNvCxnSpPr>
          <p:nvPr/>
        </p:nvCxnSpPr>
        <p:spPr bwMode="auto">
          <a:xfrm>
            <a:off x="5591830" y="4428794"/>
            <a:ext cx="780370" cy="990343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7A6C99A-7712-4A28-9D0C-C20A6816B2DD}"/>
              </a:ext>
            </a:extLst>
          </p:cNvPr>
          <p:cNvCxnSpPr>
            <a:cxnSpLocks/>
          </p:cNvCxnSpPr>
          <p:nvPr/>
        </p:nvCxnSpPr>
        <p:spPr bwMode="auto">
          <a:xfrm>
            <a:off x="5560092" y="4221088"/>
            <a:ext cx="812108" cy="28802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31B9F131-13D0-474A-9B04-D6A5FFDC0EEC}"/>
              </a:ext>
            </a:extLst>
          </p:cNvPr>
          <p:cNvCxnSpPr>
            <a:cxnSpLocks/>
          </p:cNvCxnSpPr>
          <p:nvPr/>
        </p:nvCxnSpPr>
        <p:spPr bwMode="auto">
          <a:xfrm flipV="1">
            <a:off x="4863442" y="5180398"/>
            <a:ext cx="0" cy="511582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Resultado de imagem para mongodb">
            <a:extLst>
              <a:ext uri="{FF2B5EF4-FFF2-40B4-BE49-F238E27FC236}">
                <a16:creationId xmlns:a16="http://schemas.microsoft.com/office/drawing/2014/main" id="{7B4AD147-12C9-4D50-A945-DB8479568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43" y="5798753"/>
            <a:ext cx="781432" cy="78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47928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e Trabalho Futuro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343802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685800"/>
            <a:ext cx="8064896" cy="2127250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 de Autenticação Distribuído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pt-PT" b="1" dirty="0"/>
              <a:t>André Vieira </a:t>
            </a:r>
            <a:r>
              <a:rPr lang="pt-PT" dirty="0"/>
              <a:t>A78322</a:t>
            </a:r>
          </a:p>
          <a:p>
            <a:r>
              <a:rPr lang="pt-PT" b="1" dirty="0"/>
              <a:t>Eduardo Rocha </a:t>
            </a:r>
            <a:r>
              <a:rPr lang="pt-PT" dirty="0"/>
              <a:t>A77048</a:t>
            </a:r>
          </a:p>
          <a:p>
            <a:r>
              <a:rPr lang="pt-PT" b="1" dirty="0"/>
              <a:t>Ricardo Neves </a:t>
            </a:r>
            <a:r>
              <a:rPr lang="pt-PT" dirty="0"/>
              <a:t>A78764</a:t>
            </a:r>
          </a:p>
        </p:txBody>
      </p:sp>
    </p:spTree>
    <p:extLst>
      <p:ext uri="{BB962C8B-B14F-4D97-AF65-F5344CB8AC3E}">
        <p14:creationId xmlns:p14="http://schemas.microsoft.com/office/powerpoint/2010/main" val="220789662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_level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D2E9C15-0F23-421A-AE22-BD8993AC2C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(Tema do nível)</Template>
  <TotalTime>165</TotalTime>
  <Words>76</Words>
  <Application>Microsoft Office PowerPoint</Application>
  <PresentationFormat>Apresentação no Ecrã (4:3)</PresentationFormat>
  <Paragraphs>22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Candara</vt:lpstr>
      <vt:lpstr>Times New Roman</vt:lpstr>
      <vt:lpstr>Wingdings</vt:lpstr>
      <vt:lpstr>presentation_level</vt:lpstr>
      <vt:lpstr>Serviço de Autenticação Distribuído</vt:lpstr>
      <vt:lpstr>Introdução</vt:lpstr>
      <vt:lpstr>Oauth 2.0</vt:lpstr>
      <vt:lpstr>Oauth 2.0</vt:lpstr>
      <vt:lpstr>Contas Disponíveis</vt:lpstr>
      <vt:lpstr>Esquema</vt:lpstr>
      <vt:lpstr>Conclusões e Trabalho Futuro</vt:lpstr>
      <vt:lpstr>Serviço de Autenticação Distribuído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Serviço de Autenticação Distribuído</dc:title>
  <dc:subject/>
  <dc:creator>Ricardo Neves</dc:creator>
  <cp:keywords/>
  <dc:description/>
  <cp:lastModifiedBy>Ricardo Neves</cp:lastModifiedBy>
  <cp:revision>16</cp:revision>
  <dcterms:created xsi:type="dcterms:W3CDTF">2019-03-16T17:59:39Z</dcterms:created>
  <dcterms:modified xsi:type="dcterms:W3CDTF">2019-03-18T19:49:35Z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TC060874522070</vt:lpwstr>
  </property>
</Properties>
</file>