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2388" y="19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6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6A85-4AA3-4BCD-98EC-0ACD1CED562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7E88-F389-4883-B294-D96A1E519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412776"/>
            <a:ext cx="34900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spc="-1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</a:t>
            </a:r>
            <a:endParaRPr lang="en-US" sz="20000" b="1" spc="-1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430" y="1842283"/>
            <a:ext cx="22236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spc="-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sz="7000" b="1" spc="-5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egroise\Desktop\check_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04174"/>
            <a:ext cx="1514152" cy="151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Murex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egroise</dc:creator>
  <cp:lastModifiedBy>egroise</cp:lastModifiedBy>
  <cp:revision>3</cp:revision>
  <dcterms:created xsi:type="dcterms:W3CDTF">2013-11-15T09:54:46Z</dcterms:created>
  <dcterms:modified xsi:type="dcterms:W3CDTF">2013-11-15T10:31:58Z</dcterms:modified>
</cp:coreProperties>
</file>